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9"/>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4DAE2"/>
          </a:solidFill>
        </a:fill>
      </a:tcStyle>
    </a:wholeTbl>
    <a:band2H>
      <a:tcTxStyle/>
      <a:tcStyle>
        <a:tcBdr/>
        <a:fill>
          <a:solidFill>
            <a:srgbClr val="EBEDF1"/>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1"/>
          </a:solidFill>
        </a:fill>
      </a:tcStyle>
    </a:firstRow>
  </a:tblStyle>
  <a:tblStyle styleId="{C7B018BB-80A7-4F77-B60F-C8B233D01FF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EFE5CE"/>
          </a:solidFill>
        </a:fill>
      </a:tcStyle>
    </a:wholeTbl>
    <a:band2H>
      <a:tcTxStyle/>
      <a:tcStyle>
        <a:tcBdr/>
        <a:fill>
          <a:solidFill>
            <a:srgbClr val="F7F2E8"/>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3"/>
          </a:solidFill>
        </a:fill>
      </a:tcStyle>
    </a:firstRow>
  </a:tblStyle>
  <a:tblStyle styleId="{EEE7283C-3CF3-47DC-8721-378D4A62B228}"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DBD8DF"/>
          </a:solidFill>
        </a:fill>
      </a:tcStyle>
    </a:wholeTbl>
    <a:band2H>
      <a:tcTxStyle/>
      <a:tcStyle>
        <a:tcBdr/>
        <a:fill>
          <a:solidFill>
            <a:srgbClr val="EEECF0"/>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chemeClr val="accent6"/>
          </a:solidFill>
        </a:fill>
      </a:tcStyle>
    </a:firstRow>
  </a:tblStyle>
  <a:tblStyle styleId="{CF821DB8-F4EB-4A41-A1BA-3FCAFE7338EE}" styleName="">
    <a:tblBg/>
    <a:wholeTbl>
      <a:tcTxStyle b="off" i="off">
        <a:font>
          <a:latin typeface="Papyrus"/>
          <a:ea typeface="Papyrus"/>
          <a:cs typeface="Papyrus"/>
        </a:font>
        <a:srgbClr val="3E231A"/>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8E7E7"/>
          </a:solidFill>
        </a:fill>
      </a:tcStyle>
    </a:wholeTbl>
    <a:band2H>
      <a:tcTxStyle/>
      <a:tcStyle>
        <a:tcBdr/>
        <a:fill>
          <a:solidFill>
            <a:srgbClr val="24383E"/>
          </a:solidFill>
        </a:fill>
      </a:tcStyle>
    </a:band2H>
    <a:firstCol>
      <a:tcTxStyle b="on" i="off">
        <a:font>
          <a:latin typeface="Papyrus"/>
          <a:ea typeface="Papyrus"/>
          <a:cs typeface="Papyrus"/>
        </a:font>
        <a:srgbClr val="24383E"/>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Papyrus"/>
          <a:ea typeface="Papyrus"/>
          <a:cs typeface="Papyrus"/>
        </a:font>
        <a:srgbClr val="3E231A"/>
      </a:tcTxStyle>
      <a:tcStyle>
        <a:tcBdr>
          <a:left>
            <a:ln w="12700" cap="flat">
              <a:noFill/>
              <a:miter lim="400000"/>
            </a:ln>
          </a:left>
          <a:right>
            <a:ln w="12700" cap="flat">
              <a:noFill/>
              <a:miter lim="400000"/>
            </a:ln>
          </a:right>
          <a:top>
            <a:ln w="508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rgbClr val="24383E"/>
          </a:solidFill>
        </a:fill>
      </a:tcStyle>
    </a:lastRow>
    <a:firstRow>
      <a:tcTxStyle b="on" i="off">
        <a:font>
          <a:latin typeface="Papyrus"/>
          <a:ea typeface="Papyrus"/>
          <a:cs typeface="Papyrus"/>
        </a:font>
        <a:srgbClr val="24383E"/>
      </a:tcTxStyle>
      <a:tcStyle>
        <a:tcBdr>
          <a:left>
            <a:ln w="12700" cap="flat">
              <a:noFill/>
              <a:miter lim="400000"/>
            </a:ln>
          </a:left>
          <a:right>
            <a:ln w="12700" cap="flat">
              <a:noFill/>
              <a:miter lim="400000"/>
            </a:ln>
          </a:right>
          <a:top>
            <a:ln w="25400" cap="flat">
              <a:solidFill>
                <a:srgbClr val="3E231A"/>
              </a:solidFill>
              <a:prstDash val="solid"/>
              <a:round/>
            </a:ln>
          </a:top>
          <a:bottom>
            <a:ln w="25400" cap="flat">
              <a:solidFill>
                <a:srgbClr val="3E231A"/>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Papyrus"/>
          <a:ea typeface="Papyrus"/>
          <a:cs typeface="Papyrus"/>
        </a:font>
        <a:srgbClr val="3E231A"/>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CDCBCB"/>
          </a:solidFill>
        </a:fill>
      </a:tcStyle>
    </a:wholeTbl>
    <a:band2H>
      <a:tcTxStyle/>
      <a:tcStyle>
        <a:tcBdr/>
        <a:fill>
          <a:solidFill>
            <a:srgbClr val="E8E7E7"/>
          </a:solidFill>
        </a:fill>
      </a:tcStyle>
    </a:band2H>
    <a:firstCol>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Col>
    <a:la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38100" cap="flat">
              <a:solidFill>
                <a:srgbClr val="24383E"/>
              </a:solidFill>
              <a:prstDash val="solid"/>
              <a:round/>
            </a:ln>
          </a:top>
          <a:bottom>
            <a:ln w="127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lastRow>
    <a:firstRow>
      <a:tcTxStyle b="on" i="off">
        <a:font>
          <a:latin typeface="Papyrus"/>
          <a:ea typeface="Papyrus"/>
          <a:cs typeface="Papyrus"/>
        </a:font>
        <a:srgbClr val="24383E"/>
      </a:tcTxStyle>
      <a:tcStyle>
        <a:tcBdr>
          <a:left>
            <a:ln w="12700" cap="flat">
              <a:solidFill>
                <a:srgbClr val="24383E"/>
              </a:solidFill>
              <a:prstDash val="solid"/>
              <a:round/>
            </a:ln>
          </a:left>
          <a:right>
            <a:ln w="12700" cap="flat">
              <a:solidFill>
                <a:srgbClr val="24383E"/>
              </a:solidFill>
              <a:prstDash val="solid"/>
              <a:round/>
            </a:ln>
          </a:right>
          <a:top>
            <a:ln w="12700" cap="flat">
              <a:solidFill>
                <a:srgbClr val="24383E"/>
              </a:solidFill>
              <a:prstDash val="solid"/>
              <a:round/>
            </a:ln>
          </a:top>
          <a:bottom>
            <a:ln w="38100" cap="flat">
              <a:solidFill>
                <a:srgbClr val="24383E"/>
              </a:solidFill>
              <a:prstDash val="solid"/>
              <a:round/>
            </a:ln>
          </a:bottom>
          <a:insideH>
            <a:ln w="12700" cap="flat">
              <a:solidFill>
                <a:srgbClr val="24383E"/>
              </a:solidFill>
              <a:prstDash val="solid"/>
              <a:round/>
            </a:ln>
          </a:insideH>
          <a:insideV>
            <a:ln w="12700" cap="flat">
              <a:solidFill>
                <a:srgbClr val="24383E"/>
              </a:solidFill>
              <a:prstDash val="solid"/>
              <a:round/>
            </a:ln>
          </a:insideV>
        </a:tcBdr>
        <a:fill>
          <a:solidFill>
            <a:srgbClr val="3E231A"/>
          </a:solidFill>
        </a:fill>
      </a:tcStyle>
    </a:firstRow>
  </a:tblStyle>
  <a:tblStyle styleId="{2708684C-4D16-4618-839F-0558EEFCDFE6}" styleName="">
    <a:tblBg/>
    <a:wholeTbl>
      <a:tcTxStyle b="off"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wholeTbl>
    <a:band2H>
      <a:tcTxStyle/>
      <a:tcStyle>
        <a:tcBdr/>
        <a:fill>
          <a:solidFill>
            <a:srgbClr val="FFFFFF"/>
          </a:solidFill>
        </a:fill>
      </a:tcStyle>
    </a:band2H>
    <a:firstCol>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solidFill>
            <a:srgbClr val="3E231A">
              <a:alpha val="20000"/>
            </a:srgbClr>
          </a:solidFill>
        </a:fill>
      </a:tcStyle>
    </a:firstCol>
    <a:la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50800" cap="flat">
              <a:solidFill>
                <a:srgbClr val="3E231A"/>
              </a:solidFill>
              <a:prstDash val="solid"/>
              <a:round/>
            </a:ln>
          </a:top>
          <a:bottom>
            <a:ln w="127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lastRow>
    <a:firstRow>
      <a:tcTxStyle b="on" i="off">
        <a:font>
          <a:latin typeface="Papyrus"/>
          <a:ea typeface="Papyrus"/>
          <a:cs typeface="Papyrus"/>
        </a:font>
        <a:srgbClr val="3E231A"/>
      </a:tcTxStyle>
      <a:tcStyle>
        <a:tcBdr>
          <a:left>
            <a:ln w="12700" cap="flat">
              <a:solidFill>
                <a:srgbClr val="3E231A"/>
              </a:solidFill>
              <a:prstDash val="solid"/>
              <a:round/>
            </a:ln>
          </a:left>
          <a:right>
            <a:ln w="12700" cap="flat">
              <a:solidFill>
                <a:srgbClr val="3E231A"/>
              </a:solidFill>
              <a:prstDash val="solid"/>
              <a:round/>
            </a:ln>
          </a:right>
          <a:top>
            <a:ln w="12700" cap="flat">
              <a:solidFill>
                <a:srgbClr val="3E231A"/>
              </a:solidFill>
              <a:prstDash val="solid"/>
              <a:round/>
            </a:ln>
          </a:top>
          <a:bottom>
            <a:ln w="25400" cap="flat">
              <a:solidFill>
                <a:srgbClr val="3E231A"/>
              </a:solidFill>
              <a:prstDash val="solid"/>
              <a:round/>
            </a:ln>
          </a:bottom>
          <a:insideH>
            <a:ln w="12700" cap="flat">
              <a:solidFill>
                <a:srgbClr val="3E231A"/>
              </a:solidFill>
              <a:prstDash val="solid"/>
              <a:round/>
            </a:ln>
          </a:insideH>
          <a:insideV>
            <a:ln w="12700" cap="flat">
              <a:solidFill>
                <a:srgbClr val="3E231A"/>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7" d="100"/>
          <a:sy n="67" d="100"/>
        </p:scale>
        <p:origin x="96" y="63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re et sous-titre">
    <p:spTree>
      <p:nvGrpSpPr>
        <p:cNvPr id="1" name=""/>
        <p:cNvGrpSpPr/>
        <p:nvPr/>
      </p:nvGrpSpPr>
      <p:grpSpPr>
        <a:xfrm>
          <a:off x="0" y="0"/>
          <a:ext cx="0" cy="0"/>
          <a:chOff x="0" y="0"/>
          <a:chExt cx="0" cy="0"/>
        </a:xfrm>
      </p:grpSpPr>
      <p:sp>
        <p:nvSpPr>
          <p:cNvPr id="11" name="Texte du titre"/>
          <p:cNvSpPr txBox="1">
            <a:spLocks noGrp="1"/>
          </p:cNvSpPr>
          <p:nvPr>
            <p:ph type="title"/>
          </p:nvPr>
        </p:nvSpPr>
        <p:spPr>
          <a:xfrm>
            <a:off x="1270000" y="1689100"/>
            <a:ext cx="10464800" cy="3467100"/>
          </a:xfrm>
          <a:prstGeom prst="rect">
            <a:avLst/>
          </a:prstGeom>
        </p:spPr>
        <p:txBody>
          <a:bodyPr anchor="b"/>
          <a:lstStyle>
            <a:lvl1pPr algn="ctr"/>
          </a:lstStyle>
          <a:p>
            <a:r>
              <a:t>Texte du titre</a:t>
            </a:r>
          </a:p>
        </p:txBody>
      </p:sp>
      <p:sp>
        <p:nvSpPr>
          <p:cNvPr id="12" name="Texte niveau 1…"/>
          <p:cNvSpPr txBox="1">
            <a:spLocks noGrp="1"/>
          </p:cNvSpPr>
          <p:nvPr>
            <p:ph type="body" sz="quarter" idx="1"/>
          </p:nvPr>
        </p:nvSpPr>
        <p:spPr>
          <a:xfrm>
            <a:off x="1270000" y="51816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Texte niveau 1</a:t>
            </a:r>
          </a:p>
          <a:p>
            <a:pPr lvl="1"/>
            <a:r>
              <a:t>Texte niveau 2</a:t>
            </a:r>
          </a:p>
          <a:p>
            <a:pPr lvl="2"/>
            <a:r>
              <a:t>Texte niveau 3</a:t>
            </a:r>
          </a:p>
          <a:p>
            <a:pPr lvl="3"/>
            <a:r>
              <a:t>Texte niveau 4</a:t>
            </a:r>
          </a:p>
          <a:p>
            <a:pPr lvl="4"/>
            <a:r>
              <a:t>Texte niveau 5</a:t>
            </a:r>
          </a:p>
        </p:txBody>
      </p:sp>
      <p:sp>
        <p:nvSpPr>
          <p:cNvPr id="1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tion">
    <p:spTree>
      <p:nvGrpSpPr>
        <p:cNvPr id="1" name=""/>
        <p:cNvGrpSpPr/>
        <p:nvPr/>
      </p:nvGrpSpPr>
      <p:grpSpPr>
        <a:xfrm>
          <a:off x="0" y="0"/>
          <a:ext cx="0" cy="0"/>
          <a:chOff x="0" y="0"/>
          <a:chExt cx="0" cy="0"/>
        </a:xfrm>
      </p:grpSpPr>
      <p:sp>
        <p:nvSpPr>
          <p:cNvPr id="93" name="Texte niveau 1…"/>
          <p:cNvSpPr txBox="1">
            <a:spLocks noGrp="1"/>
          </p:cNvSpPr>
          <p:nvPr>
            <p:ph type="body" sz="quarter" idx="1"/>
          </p:nvPr>
        </p:nvSpPr>
        <p:spPr>
          <a:xfrm>
            <a:off x="1270000" y="4267200"/>
            <a:ext cx="10464800" cy="850900"/>
          </a:xfrm>
          <a:prstGeom prst="rect">
            <a:avLst/>
          </a:prstGeom>
        </p:spPr>
        <p:txBody>
          <a:bodyPr/>
          <a:lstStyle>
            <a:lvl1pPr marL="0" indent="0" algn="ctr">
              <a:spcBef>
                <a:spcPts val="0"/>
              </a:spcBef>
              <a:buSzTx/>
              <a:buNone/>
            </a:lvl1pPr>
            <a:lvl2pPr algn="ctr">
              <a:spcBef>
                <a:spcPts val="0"/>
              </a:spcBef>
              <a:buBlip>
                <a:blip r:embed="rId2"/>
              </a:buBlip>
            </a:lvl2pPr>
            <a:lvl3pPr algn="ctr">
              <a:spcBef>
                <a:spcPts val="0"/>
              </a:spcBef>
              <a:buBlip>
                <a:blip r:embed="rId2"/>
              </a:buBlip>
            </a:lvl3pPr>
            <a:lvl4pPr algn="ctr">
              <a:spcBef>
                <a:spcPts val="0"/>
              </a:spcBef>
              <a:buBlip>
                <a:blip r:embed="rId2"/>
              </a:buBlip>
            </a:lvl4pPr>
            <a:lvl5pPr algn="ctr">
              <a:spcBef>
                <a:spcPts val="0"/>
              </a:spcBef>
              <a:buBlip>
                <a:blip r:embed="rId2"/>
              </a:buBlip>
            </a:lvl5pPr>
          </a:lstStyle>
          <a:p>
            <a:r>
              <a:t>Texte niveau 1</a:t>
            </a:r>
          </a:p>
          <a:p>
            <a:pPr lvl="1"/>
            <a:r>
              <a:t>Texte niveau 2</a:t>
            </a:r>
          </a:p>
          <a:p>
            <a:pPr lvl="2"/>
            <a:r>
              <a:t>Texte niveau 3</a:t>
            </a:r>
          </a:p>
          <a:p>
            <a:pPr lvl="3"/>
            <a:r>
              <a:t>Texte niveau 4</a:t>
            </a:r>
          </a:p>
          <a:p>
            <a:pPr lvl="4"/>
            <a:r>
              <a:t>Texte niveau 5</a:t>
            </a:r>
          </a:p>
        </p:txBody>
      </p:sp>
      <p:sp>
        <p:nvSpPr>
          <p:cNvPr id="94" name="-Gilles Allain"/>
          <p:cNvSpPr txBox="1">
            <a:spLocks noGrp="1"/>
          </p:cNvSpPr>
          <p:nvPr>
            <p:ph type="body" sz="quarter" idx="13"/>
          </p:nvPr>
        </p:nvSpPr>
        <p:spPr>
          <a:xfrm>
            <a:off x="1270000" y="6362700"/>
            <a:ext cx="10464800" cy="647700"/>
          </a:xfrm>
          <a:prstGeom prst="rect">
            <a:avLst/>
          </a:prstGeom>
        </p:spPr>
        <p:txBody>
          <a:bodyPr anchor="t"/>
          <a:lstStyle/>
          <a:p>
            <a:pPr marL="0" indent="0" algn="ctr">
              <a:spcBef>
                <a:spcPts val="0"/>
              </a:spcBef>
              <a:buSzTx/>
              <a:buNone/>
              <a:defRPr sz="2800"/>
            </a:pPr>
            <a:endParaRPr/>
          </a:p>
        </p:txBody>
      </p:sp>
      <p:sp>
        <p:nvSpPr>
          <p:cNvPr id="95"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Photo">
    <p:spTree>
      <p:nvGrpSpPr>
        <p:cNvPr id="1" name=""/>
        <p:cNvGrpSpPr/>
        <p:nvPr/>
      </p:nvGrpSpPr>
      <p:grpSpPr>
        <a:xfrm>
          <a:off x="0" y="0"/>
          <a:ext cx="0" cy="0"/>
          <a:chOff x="0" y="0"/>
          <a:chExt cx="0" cy="0"/>
        </a:xfrm>
      </p:grpSpPr>
      <p:sp>
        <p:nvSpPr>
          <p:cNvPr id="102" name="Imag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ierge">
    <p:spTree>
      <p:nvGrpSpPr>
        <p:cNvPr id="1" name=""/>
        <p:cNvGrpSpPr/>
        <p:nvPr/>
      </p:nvGrpSpPr>
      <p:grpSpPr>
        <a:xfrm>
          <a:off x="0" y="0"/>
          <a:ext cx="0" cy="0"/>
          <a:chOff x="0" y="0"/>
          <a:chExt cx="0" cy="0"/>
        </a:xfrm>
      </p:grpSpPr>
      <p:sp>
        <p:nvSpPr>
          <p:cNvPr id="110"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Photo - Horizontale">
    <p:spTree>
      <p:nvGrpSpPr>
        <p:cNvPr id="1" name=""/>
        <p:cNvGrpSpPr/>
        <p:nvPr/>
      </p:nvGrpSpPr>
      <p:grpSpPr>
        <a:xfrm>
          <a:off x="0" y="0"/>
          <a:ext cx="0" cy="0"/>
          <a:chOff x="0" y="0"/>
          <a:chExt cx="0" cy="0"/>
        </a:xfrm>
      </p:grpSpPr>
      <p:sp>
        <p:nvSpPr>
          <p:cNvPr id="20" name="Image"/>
          <p:cNvSpPr>
            <a:spLocks noGrp="1"/>
          </p:cNvSpPr>
          <p:nvPr>
            <p:ph type="pic" sz="half" idx="13"/>
          </p:nvPr>
        </p:nvSpPr>
        <p:spPr>
          <a:xfrm>
            <a:off x="1573807" y="1421424"/>
            <a:ext cx="9855201" cy="5143503"/>
          </a:xfrm>
          <a:prstGeom prst="rect">
            <a:avLst/>
          </a:prstGeom>
        </p:spPr>
        <p:txBody>
          <a:bodyPr lIns="91439" tIns="45719" rIns="91439" bIns="45719" anchor="t">
            <a:noAutofit/>
          </a:bodyPr>
          <a:lstStyle/>
          <a:p>
            <a:endParaRPr/>
          </a:p>
        </p:txBody>
      </p:sp>
      <p:sp>
        <p:nvSpPr>
          <p:cNvPr id="21" name="Texte du titre"/>
          <p:cNvSpPr txBox="1">
            <a:spLocks noGrp="1"/>
          </p:cNvSpPr>
          <p:nvPr>
            <p:ph type="title"/>
          </p:nvPr>
        </p:nvSpPr>
        <p:spPr>
          <a:xfrm>
            <a:off x="1270000" y="6680200"/>
            <a:ext cx="10464800" cy="1270000"/>
          </a:xfrm>
          <a:prstGeom prst="rect">
            <a:avLst/>
          </a:prstGeom>
        </p:spPr>
        <p:txBody>
          <a:bodyPr anchor="b"/>
          <a:lstStyle>
            <a:lvl1pPr algn="ctr"/>
          </a:lstStyle>
          <a:p>
            <a:r>
              <a:t>Texte du titre</a:t>
            </a:r>
          </a:p>
        </p:txBody>
      </p:sp>
      <p:sp>
        <p:nvSpPr>
          <p:cNvPr id="22" name="Texte niveau 1…"/>
          <p:cNvSpPr txBox="1">
            <a:spLocks noGrp="1"/>
          </p:cNvSpPr>
          <p:nvPr>
            <p:ph type="body" sz="quarter" idx="1"/>
          </p:nvPr>
        </p:nvSpPr>
        <p:spPr>
          <a:xfrm>
            <a:off x="1270000" y="7835900"/>
            <a:ext cx="10464800" cy="14605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Texte niveau 1</a:t>
            </a:r>
          </a:p>
          <a:p>
            <a:pPr lvl="1"/>
            <a:r>
              <a:t>Texte niveau 2</a:t>
            </a:r>
          </a:p>
          <a:p>
            <a:pPr lvl="2"/>
            <a:r>
              <a:t>Texte niveau 3</a:t>
            </a:r>
          </a:p>
          <a:p>
            <a:pPr lvl="3"/>
            <a:r>
              <a:t>Texte niveau 4</a:t>
            </a:r>
          </a:p>
          <a:p>
            <a:pPr lvl="4"/>
            <a:r>
              <a:t>Texte niveau 5</a:t>
            </a:r>
          </a:p>
        </p:txBody>
      </p:sp>
      <p:sp>
        <p:nvSpPr>
          <p:cNvPr id="23"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re - Centré">
    <p:spTree>
      <p:nvGrpSpPr>
        <p:cNvPr id="1" name=""/>
        <p:cNvGrpSpPr/>
        <p:nvPr/>
      </p:nvGrpSpPr>
      <p:grpSpPr>
        <a:xfrm>
          <a:off x="0" y="0"/>
          <a:ext cx="0" cy="0"/>
          <a:chOff x="0" y="0"/>
          <a:chExt cx="0" cy="0"/>
        </a:xfrm>
      </p:grpSpPr>
      <p:sp>
        <p:nvSpPr>
          <p:cNvPr id="30" name="Texte du titre"/>
          <p:cNvSpPr txBox="1">
            <a:spLocks noGrp="1"/>
          </p:cNvSpPr>
          <p:nvPr>
            <p:ph type="title"/>
          </p:nvPr>
        </p:nvSpPr>
        <p:spPr>
          <a:xfrm>
            <a:off x="1270000" y="3289300"/>
            <a:ext cx="10464800" cy="3175000"/>
          </a:xfrm>
          <a:prstGeom prst="rect">
            <a:avLst/>
          </a:prstGeom>
        </p:spPr>
        <p:txBody>
          <a:bodyPr/>
          <a:lstStyle>
            <a:lvl1pPr algn="ctr"/>
          </a:lstStyle>
          <a:p>
            <a:r>
              <a:t>Texte du titre</a:t>
            </a:r>
          </a:p>
        </p:txBody>
      </p:sp>
      <p:sp>
        <p:nvSpPr>
          <p:cNvPr id="3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Photo - Verticale">
    <p:spTree>
      <p:nvGrpSpPr>
        <p:cNvPr id="1" name=""/>
        <p:cNvGrpSpPr/>
        <p:nvPr/>
      </p:nvGrpSpPr>
      <p:grpSpPr>
        <a:xfrm>
          <a:off x="0" y="0"/>
          <a:ext cx="0" cy="0"/>
          <a:chOff x="0" y="0"/>
          <a:chExt cx="0" cy="0"/>
        </a:xfrm>
      </p:grpSpPr>
      <p:sp>
        <p:nvSpPr>
          <p:cNvPr id="38" name="Image"/>
          <p:cNvSpPr>
            <a:spLocks noGrp="1"/>
          </p:cNvSpPr>
          <p:nvPr>
            <p:ph type="pic" sz="half" idx="13"/>
          </p:nvPr>
        </p:nvSpPr>
        <p:spPr>
          <a:xfrm>
            <a:off x="6775450" y="1408083"/>
            <a:ext cx="4673600" cy="6972301"/>
          </a:xfrm>
          <a:prstGeom prst="rect">
            <a:avLst/>
          </a:prstGeom>
        </p:spPr>
        <p:txBody>
          <a:bodyPr lIns="91439" tIns="45719" rIns="91439" bIns="45719" anchor="t">
            <a:noAutofit/>
          </a:bodyPr>
          <a:lstStyle/>
          <a:p>
            <a:endParaRPr/>
          </a:p>
        </p:txBody>
      </p:sp>
      <p:sp>
        <p:nvSpPr>
          <p:cNvPr id="39" name="Texte du titre"/>
          <p:cNvSpPr txBox="1">
            <a:spLocks noGrp="1"/>
          </p:cNvSpPr>
          <p:nvPr>
            <p:ph type="title"/>
          </p:nvPr>
        </p:nvSpPr>
        <p:spPr>
          <a:xfrm>
            <a:off x="965200" y="1397000"/>
            <a:ext cx="5600700" cy="4038600"/>
          </a:xfrm>
          <a:prstGeom prst="rect">
            <a:avLst/>
          </a:prstGeom>
        </p:spPr>
        <p:txBody>
          <a:bodyPr anchor="b"/>
          <a:lstStyle>
            <a:lvl1pPr algn="ctr">
              <a:defRPr sz="6800"/>
            </a:lvl1pPr>
          </a:lstStyle>
          <a:p>
            <a:r>
              <a:t>Texte du titre</a:t>
            </a:r>
          </a:p>
        </p:txBody>
      </p:sp>
      <p:sp>
        <p:nvSpPr>
          <p:cNvPr id="40" name="Texte niveau 1…"/>
          <p:cNvSpPr txBox="1">
            <a:spLocks noGrp="1"/>
          </p:cNvSpPr>
          <p:nvPr>
            <p:ph type="body" sz="quarter" idx="1"/>
          </p:nvPr>
        </p:nvSpPr>
        <p:spPr>
          <a:xfrm>
            <a:off x="965200" y="5448300"/>
            <a:ext cx="5600700" cy="2933700"/>
          </a:xfrm>
          <a:prstGeom prst="rect">
            <a:avLst/>
          </a:prstGeom>
        </p:spPr>
        <p:txBody>
          <a:bodyPr anchor="t"/>
          <a:lstStyle>
            <a:lvl1pPr marL="0" indent="0" algn="ctr">
              <a:spcBef>
                <a:spcPts val="0"/>
              </a:spcBef>
              <a:buSzTx/>
              <a:buNone/>
              <a:defRPr sz="3600"/>
            </a:lvl1pPr>
            <a:lvl2pPr marL="0" indent="0" algn="ctr">
              <a:spcBef>
                <a:spcPts val="0"/>
              </a:spcBef>
              <a:buSzTx/>
              <a:buNone/>
              <a:defRPr sz="3600"/>
            </a:lvl2pPr>
            <a:lvl3pPr marL="0" indent="0" algn="ctr">
              <a:spcBef>
                <a:spcPts val="0"/>
              </a:spcBef>
              <a:buSzTx/>
              <a:buNone/>
              <a:defRPr sz="3600"/>
            </a:lvl3pPr>
            <a:lvl4pPr marL="0" indent="0" algn="ctr">
              <a:spcBef>
                <a:spcPts val="0"/>
              </a:spcBef>
              <a:buSzTx/>
              <a:buNone/>
              <a:defRPr sz="3600"/>
            </a:lvl4pPr>
            <a:lvl5pPr marL="0" indent="0" algn="ctr">
              <a:spcBef>
                <a:spcPts val="0"/>
              </a:spcBef>
              <a:buSzTx/>
              <a:buNone/>
              <a:defRPr sz="3600"/>
            </a:lvl5pPr>
          </a:lstStyle>
          <a:p>
            <a:r>
              <a:t>Texte niveau 1</a:t>
            </a:r>
          </a:p>
          <a:p>
            <a:pPr lvl="1"/>
            <a:r>
              <a:t>Texte niveau 2</a:t>
            </a:r>
          </a:p>
          <a:p>
            <a:pPr lvl="2"/>
            <a:r>
              <a:t>Texte niveau 3</a:t>
            </a:r>
          </a:p>
          <a:p>
            <a:pPr lvl="3"/>
            <a:r>
              <a:t>Texte niveau 4</a:t>
            </a:r>
          </a:p>
          <a:p>
            <a:pPr lvl="4"/>
            <a:r>
              <a:t>Texte niveau 5</a:t>
            </a:r>
          </a:p>
        </p:txBody>
      </p:sp>
      <p:sp>
        <p:nvSpPr>
          <p:cNvPr id="41"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re - Haut">
    <p:spTree>
      <p:nvGrpSpPr>
        <p:cNvPr id="1" name=""/>
        <p:cNvGrpSpPr/>
        <p:nvPr/>
      </p:nvGrpSpPr>
      <p:grpSpPr>
        <a:xfrm>
          <a:off x="0" y="0"/>
          <a:ext cx="0" cy="0"/>
          <a:chOff x="0" y="0"/>
          <a:chExt cx="0" cy="0"/>
        </a:xfrm>
      </p:grpSpPr>
      <p:sp>
        <p:nvSpPr>
          <p:cNvPr id="48" name="Texte du titre"/>
          <p:cNvSpPr txBox="1">
            <a:spLocks noGrp="1"/>
          </p:cNvSpPr>
          <p:nvPr>
            <p:ph type="title"/>
          </p:nvPr>
        </p:nvSpPr>
        <p:spPr>
          <a:xfrm>
            <a:off x="1270000" y="635000"/>
            <a:ext cx="10464800" cy="2108200"/>
          </a:xfrm>
          <a:prstGeom prst="rect">
            <a:avLst/>
          </a:prstGeom>
        </p:spPr>
        <p:txBody>
          <a:bodyPr/>
          <a:lstStyle>
            <a:lvl1pPr algn="ctr"/>
          </a:lstStyle>
          <a:p>
            <a:r>
              <a:t>Texte du titre</a:t>
            </a:r>
          </a:p>
        </p:txBody>
      </p:sp>
      <p:sp>
        <p:nvSpPr>
          <p:cNvPr id="49"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re et puces">
    <p:spTree>
      <p:nvGrpSpPr>
        <p:cNvPr id="1" name=""/>
        <p:cNvGrpSpPr/>
        <p:nvPr/>
      </p:nvGrpSpPr>
      <p:grpSpPr>
        <a:xfrm>
          <a:off x="0" y="0"/>
          <a:ext cx="0" cy="0"/>
          <a:chOff x="0" y="0"/>
          <a:chExt cx="0" cy="0"/>
        </a:xfrm>
      </p:grpSpPr>
      <p:sp>
        <p:nvSpPr>
          <p:cNvPr id="56" name="Texte du titre"/>
          <p:cNvSpPr txBox="1">
            <a:spLocks noGrp="1"/>
          </p:cNvSpPr>
          <p:nvPr>
            <p:ph type="title"/>
          </p:nvPr>
        </p:nvSpPr>
        <p:spPr>
          <a:xfrm>
            <a:off x="1270000" y="635000"/>
            <a:ext cx="10464800" cy="2108200"/>
          </a:xfrm>
          <a:prstGeom prst="rect">
            <a:avLst/>
          </a:prstGeom>
        </p:spPr>
        <p:txBody>
          <a:bodyPr/>
          <a:lstStyle>
            <a:lvl1pPr algn="ctr"/>
          </a:lstStyle>
          <a:p>
            <a:r>
              <a:t>Texte du titre</a:t>
            </a:r>
          </a:p>
        </p:txBody>
      </p:sp>
      <p:sp>
        <p:nvSpPr>
          <p:cNvPr id="57" name="Texte niveau 1…"/>
          <p:cNvSpPr txBox="1">
            <a:spLocks noGrp="1"/>
          </p:cNvSpPr>
          <p:nvPr>
            <p:ph type="body" idx="1"/>
          </p:nvPr>
        </p:nvSpPr>
        <p:spPr>
          <a:xfrm>
            <a:off x="1270000" y="2819400"/>
            <a:ext cx="10464800" cy="5842000"/>
          </a:xfrm>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Texte niveau 1</a:t>
            </a:r>
          </a:p>
          <a:p>
            <a:pPr lvl="1"/>
            <a:r>
              <a:t>Texte niveau 2</a:t>
            </a:r>
          </a:p>
          <a:p>
            <a:pPr lvl="2"/>
            <a:r>
              <a:t>Texte niveau 3</a:t>
            </a:r>
          </a:p>
          <a:p>
            <a:pPr lvl="3"/>
            <a:r>
              <a:t>Texte niveau 4</a:t>
            </a:r>
          </a:p>
          <a:p>
            <a:pPr lvl="4"/>
            <a:r>
              <a:t>Texte niveau 5</a:t>
            </a:r>
          </a:p>
        </p:txBody>
      </p:sp>
      <p:sp>
        <p:nvSpPr>
          <p:cNvPr id="58"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re, puces et photo">
    <p:spTree>
      <p:nvGrpSpPr>
        <p:cNvPr id="1" name=""/>
        <p:cNvGrpSpPr/>
        <p:nvPr/>
      </p:nvGrpSpPr>
      <p:grpSpPr>
        <a:xfrm>
          <a:off x="0" y="0"/>
          <a:ext cx="0" cy="0"/>
          <a:chOff x="0" y="0"/>
          <a:chExt cx="0" cy="0"/>
        </a:xfrm>
      </p:grpSpPr>
      <p:sp>
        <p:nvSpPr>
          <p:cNvPr id="65" name="Image"/>
          <p:cNvSpPr>
            <a:spLocks noGrp="1"/>
          </p:cNvSpPr>
          <p:nvPr>
            <p:ph type="pic" sz="half" idx="13"/>
          </p:nvPr>
        </p:nvSpPr>
        <p:spPr>
          <a:xfrm>
            <a:off x="6731000" y="2857500"/>
            <a:ext cx="5003800" cy="5588000"/>
          </a:xfrm>
          <a:prstGeom prst="rect">
            <a:avLst/>
          </a:prstGeom>
        </p:spPr>
        <p:txBody>
          <a:bodyPr lIns="91439" tIns="45719" rIns="91439" bIns="45719" anchor="t">
            <a:noAutofit/>
          </a:bodyPr>
          <a:lstStyle/>
          <a:p>
            <a:endParaRPr/>
          </a:p>
        </p:txBody>
      </p:sp>
      <p:sp>
        <p:nvSpPr>
          <p:cNvPr id="66" name="Texte du titre"/>
          <p:cNvSpPr txBox="1">
            <a:spLocks noGrp="1"/>
          </p:cNvSpPr>
          <p:nvPr>
            <p:ph type="title"/>
          </p:nvPr>
        </p:nvSpPr>
        <p:spPr>
          <a:xfrm>
            <a:off x="1270000" y="635000"/>
            <a:ext cx="10464800" cy="2108200"/>
          </a:xfrm>
          <a:prstGeom prst="rect">
            <a:avLst/>
          </a:prstGeom>
        </p:spPr>
        <p:txBody>
          <a:bodyPr/>
          <a:lstStyle>
            <a:lvl1pPr algn="ctr"/>
          </a:lstStyle>
          <a:p>
            <a:r>
              <a:t>Texte du titre</a:t>
            </a:r>
          </a:p>
        </p:txBody>
      </p:sp>
      <p:sp>
        <p:nvSpPr>
          <p:cNvPr id="67" name="Texte niveau 1…"/>
          <p:cNvSpPr txBox="1">
            <a:spLocks noGrp="1"/>
          </p:cNvSpPr>
          <p:nvPr>
            <p:ph type="body" sz="half" idx="1"/>
          </p:nvPr>
        </p:nvSpPr>
        <p:spPr>
          <a:xfrm>
            <a:off x="1270000" y="2819400"/>
            <a:ext cx="5016500" cy="5651500"/>
          </a:xfrm>
          <a:prstGeom prst="rect">
            <a:avLst/>
          </a:prstGeom>
        </p:spPr>
        <p:txBody>
          <a:bodyPr/>
          <a:lstStyle>
            <a:lvl1pPr marL="368300" indent="-368300">
              <a:spcBef>
                <a:spcPts val="2800"/>
              </a:spcBef>
              <a:buBlip>
                <a:blip r:embed="rId2"/>
              </a:buBlip>
              <a:defRPr sz="3000"/>
            </a:lvl1pPr>
            <a:lvl2pPr marL="736600" indent="-368300">
              <a:spcBef>
                <a:spcPts val="2800"/>
              </a:spcBef>
              <a:buBlip>
                <a:blip r:embed="rId2"/>
              </a:buBlip>
              <a:defRPr sz="3000"/>
            </a:lvl2pPr>
            <a:lvl3pPr marL="1104900" indent="-368300">
              <a:spcBef>
                <a:spcPts val="2800"/>
              </a:spcBef>
              <a:buBlip>
                <a:blip r:embed="rId2"/>
              </a:buBlip>
              <a:defRPr sz="3000"/>
            </a:lvl3pPr>
            <a:lvl4pPr marL="1473200" indent="-368300">
              <a:spcBef>
                <a:spcPts val="2800"/>
              </a:spcBef>
              <a:buBlip>
                <a:blip r:embed="rId2"/>
              </a:buBlip>
              <a:defRPr sz="3000"/>
            </a:lvl4pPr>
            <a:lvl5pPr marL="1841500" indent="-368300">
              <a:spcBef>
                <a:spcPts val="2800"/>
              </a:spcBef>
              <a:buBlip>
                <a:blip r:embed="rId2"/>
              </a:buBlip>
              <a:defRPr sz="3000"/>
            </a:lvl5pPr>
          </a:lstStyle>
          <a:p>
            <a:r>
              <a:t>Texte niveau 1</a:t>
            </a:r>
          </a:p>
          <a:p>
            <a:pPr lvl="1"/>
            <a:r>
              <a:t>Texte niveau 2</a:t>
            </a:r>
          </a:p>
          <a:p>
            <a:pPr lvl="2"/>
            <a:r>
              <a:t>Texte niveau 3</a:t>
            </a:r>
          </a:p>
          <a:p>
            <a:pPr lvl="3"/>
            <a:r>
              <a:t>Texte niveau 4</a:t>
            </a:r>
          </a:p>
          <a:p>
            <a:pPr lvl="4"/>
            <a:r>
              <a:t>Texte niveau 5</a:t>
            </a:r>
          </a:p>
        </p:txBody>
      </p:sp>
      <p:sp>
        <p:nvSpPr>
          <p:cNvPr id="68"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ces">
    <p:spTree>
      <p:nvGrpSpPr>
        <p:cNvPr id="1" name=""/>
        <p:cNvGrpSpPr/>
        <p:nvPr/>
      </p:nvGrpSpPr>
      <p:grpSpPr>
        <a:xfrm>
          <a:off x="0" y="0"/>
          <a:ext cx="0" cy="0"/>
          <a:chOff x="0" y="0"/>
          <a:chExt cx="0" cy="0"/>
        </a:xfrm>
      </p:grpSpPr>
      <p:sp>
        <p:nvSpPr>
          <p:cNvPr id="75" name="Texte niveau 1…"/>
          <p:cNvSpPr txBox="1">
            <a:spLocks noGrp="1"/>
          </p:cNvSpPr>
          <p:nvPr>
            <p:ph type="body" idx="1"/>
          </p:nvPr>
        </p:nvSpPr>
        <p:spPr>
          <a:prstGeom prst="rect">
            <a:avLst/>
          </a:prstGeom>
        </p:spPr>
        <p:txBody>
          <a:bodyPr/>
          <a:lstStyle>
            <a:lvl1pPr>
              <a:buBlip>
                <a:blip r:embed="rId2"/>
              </a:buBlip>
            </a:lvl1pPr>
            <a:lvl2pPr>
              <a:buBlip>
                <a:blip r:embed="rId2"/>
              </a:buBlip>
            </a:lvl2pPr>
            <a:lvl3pPr>
              <a:buBlip>
                <a:blip r:embed="rId2"/>
              </a:buBlip>
            </a:lvl3pPr>
            <a:lvl4pPr>
              <a:buBlip>
                <a:blip r:embed="rId2"/>
              </a:buBlip>
            </a:lvl4pPr>
            <a:lvl5pPr>
              <a:buBlip>
                <a:blip r:embed="rId2"/>
              </a:buBlip>
            </a:lvl5pPr>
          </a:lstStyle>
          <a:p>
            <a:r>
              <a:t>Texte niveau 1</a:t>
            </a:r>
          </a:p>
          <a:p>
            <a:pPr lvl="1"/>
            <a:r>
              <a:t>Texte niveau 2</a:t>
            </a:r>
          </a:p>
          <a:p>
            <a:pPr lvl="2"/>
            <a:r>
              <a:t>Texte niveau 3</a:t>
            </a:r>
          </a:p>
          <a:p>
            <a:pPr lvl="3"/>
            <a:r>
              <a:t>Texte niveau 4</a:t>
            </a:r>
          </a:p>
          <a:p>
            <a:pPr lvl="4"/>
            <a:r>
              <a:t>Texte niveau 5</a:t>
            </a:r>
          </a:p>
        </p:txBody>
      </p:sp>
      <p:sp>
        <p:nvSpPr>
          <p:cNvPr id="76"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photos">
    <p:spTree>
      <p:nvGrpSpPr>
        <p:cNvPr id="1" name=""/>
        <p:cNvGrpSpPr/>
        <p:nvPr/>
      </p:nvGrpSpPr>
      <p:grpSpPr>
        <a:xfrm>
          <a:off x="0" y="0"/>
          <a:ext cx="0" cy="0"/>
          <a:chOff x="0" y="0"/>
          <a:chExt cx="0" cy="0"/>
        </a:xfrm>
      </p:grpSpPr>
      <p:sp>
        <p:nvSpPr>
          <p:cNvPr id="83" name="Image"/>
          <p:cNvSpPr>
            <a:spLocks noGrp="1"/>
          </p:cNvSpPr>
          <p:nvPr>
            <p:ph type="pic" sz="quarter" idx="13"/>
          </p:nvPr>
        </p:nvSpPr>
        <p:spPr>
          <a:xfrm>
            <a:off x="7396539" y="812918"/>
            <a:ext cx="4660903" cy="2984501"/>
          </a:xfrm>
          <a:prstGeom prst="rect">
            <a:avLst/>
          </a:prstGeom>
        </p:spPr>
        <p:txBody>
          <a:bodyPr lIns="91439" tIns="45719" rIns="91439" bIns="45719" anchor="t">
            <a:noAutofit/>
          </a:bodyPr>
          <a:lstStyle/>
          <a:p>
            <a:endParaRPr/>
          </a:p>
        </p:txBody>
      </p:sp>
      <p:sp>
        <p:nvSpPr>
          <p:cNvPr id="84" name="Image"/>
          <p:cNvSpPr>
            <a:spLocks noGrp="1"/>
          </p:cNvSpPr>
          <p:nvPr>
            <p:ph type="pic" sz="quarter" idx="14"/>
          </p:nvPr>
        </p:nvSpPr>
        <p:spPr>
          <a:xfrm>
            <a:off x="7396539" y="4038717"/>
            <a:ext cx="4660903" cy="4864102"/>
          </a:xfrm>
          <a:prstGeom prst="rect">
            <a:avLst/>
          </a:prstGeom>
        </p:spPr>
        <p:txBody>
          <a:bodyPr lIns="91439" tIns="45719" rIns="91439" bIns="45719" anchor="t">
            <a:noAutofit/>
          </a:bodyPr>
          <a:lstStyle/>
          <a:p>
            <a:endParaRPr/>
          </a:p>
        </p:txBody>
      </p:sp>
      <p:sp>
        <p:nvSpPr>
          <p:cNvPr id="85" name="Image"/>
          <p:cNvSpPr>
            <a:spLocks noGrp="1"/>
          </p:cNvSpPr>
          <p:nvPr>
            <p:ph type="pic" sz="half" idx="15"/>
          </p:nvPr>
        </p:nvSpPr>
        <p:spPr>
          <a:xfrm>
            <a:off x="952500" y="825500"/>
            <a:ext cx="6197600" cy="8089900"/>
          </a:xfrm>
          <a:prstGeom prst="rect">
            <a:avLst/>
          </a:prstGeom>
        </p:spPr>
        <p:txBody>
          <a:bodyPr lIns="91439" tIns="45719" rIns="91439" bIns="45719" anchor="t">
            <a:noAutofit/>
          </a:bodyPr>
          <a:lstStyle/>
          <a:p>
            <a:endParaRPr/>
          </a:p>
        </p:txBody>
      </p:sp>
      <p:sp>
        <p:nvSpPr>
          <p:cNvPr id="86" name="Numéro de diapositive"/>
          <p:cNvSpPr txBox="1">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4"/>
          <a:srcRect/>
          <a:stretch>
            <a:fillRect/>
          </a:stretch>
        </a:blipFill>
        <a:effectLst/>
      </p:bgPr>
    </p:bg>
    <p:spTree>
      <p:nvGrpSpPr>
        <p:cNvPr id="1" name=""/>
        <p:cNvGrpSpPr/>
        <p:nvPr/>
      </p:nvGrpSpPr>
      <p:grpSpPr>
        <a:xfrm>
          <a:off x="0" y="0"/>
          <a:ext cx="0" cy="0"/>
          <a:chOff x="0" y="0"/>
          <a:chExt cx="0" cy="0"/>
        </a:xfrm>
      </p:grpSpPr>
      <p:sp>
        <p:nvSpPr>
          <p:cNvPr id="2" name="Texte niveau 1…"/>
          <p:cNvSpPr txBox="1">
            <a:spLocks noGrp="1"/>
          </p:cNvSpPr>
          <p:nvPr>
            <p:ph type="body" idx="1"/>
          </p:nvPr>
        </p:nvSpPr>
        <p:spPr>
          <a:xfrm>
            <a:off x="1270000" y="1168400"/>
            <a:ext cx="10464800" cy="74168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lvl1pPr>
              <a:buBlip>
                <a:blip r:embed="rId15"/>
              </a:buBlip>
            </a:lvl1pPr>
            <a:lvl2pPr>
              <a:buBlip>
                <a:blip r:embed="rId15"/>
              </a:buBlip>
            </a:lvl2pPr>
            <a:lvl3pPr>
              <a:buBlip>
                <a:blip r:embed="rId15"/>
              </a:buBlip>
            </a:lvl3pPr>
            <a:lvl4pPr>
              <a:buBlip>
                <a:blip r:embed="rId15"/>
              </a:buBlip>
            </a:lvl4pPr>
            <a:lvl5pPr>
              <a:buBlip>
                <a:blip r:embed="rId15"/>
              </a:buBlip>
            </a:lvl5pPr>
          </a:lstStyle>
          <a:p>
            <a:r>
              <a:t>Texte niveau 1</a:t>
            </a:r>
          </a:p>
          <a:p>
            <a:pPr lvl="1"/>
            <a:r>
              <a:t>Texte niveau 2</a:t>
            </a:r>
          </a:p>
          <a:p>
            <a:pPr lvl="2"/>
            <a:r>
              <a:t>Texte niveau 3</a:t>
            </a:r>
          </a:p>
          <a:p>
            <a:pPr lvl="3"/>
            <a:r>
              <a:t>Texte niveau 4</a:t>
            </a:r>
          </a:p>
          <a:p>
            <a:pPr lvl="4"/>
            <a:r>
              <a:t>Texte niveau 5</a:t>
            </a:r>
          </a:p>
        </p:txBody>
      </p:sp>
      <p:sp>
        <p:nvSpPr>
          <p:cNvPr id="3" name="Texte du titre"/>
          <p:cNvSpPr txBox="1">
            <a:spLocks noGrp="1"/>
          </p:cNvSpPr>
          <p:nvPr>
            <p:ph type="title"/>
          </p:nvPr>
        </p:nvSpPr>
        <p:spPr>
          <a:xfrm>
            <a:off x="1948462" y="1950720"/>
            <a:ext cx="10403841" cy="6615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50800" tIns="50800" rIns="50800" bIns="50800" anchor="ctr">
            <a:normAutofit/>
          </a:bodyPr>
          <a:lstStyle/>
          <a:p>
            <a:r>
              <a:t>Texte du titre</a:t>
            </a:r>
          </a:p>
        </p:txBody>
      </p:sp>
      <p:sp>
        <p:nvSpPr>
          <p:cNvPr id="4" name="Numéro de diapositive"/>
          <p:cNvSpPr txBox="1">
            <a:spLocks noGrp="1"/>
          </p:cNvSpPr>
          <p:nvPr>
            <p:ph type="sldNum" sz="quarter" idx="2"/>
          </p:nvPr>
        </p:nvSpPr>
        <p:spPr>
          <a:xfrm>
            <a:off x="6337299" y="9296399"/>
            <a:ext cx="323479" cy="457201"/>
          </a:xfrm>
          <a:prstGeom prst="rect">
            <a:avLst/>
          </a:prstGeom>
          <a:ln w="12700">
            <a:miter lim="400000"/>
          </a:ln>
        </p:spPr>
        <p:txBody>
          <a:bodyPr wrap="none" lIns="50800" tIns="50800" rIns="50800" bIns="50800" anchor="b">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1pPr>
      <a:lvl2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2pPr>
      <a:lvl3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3pPr>
      <a:lvl4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4pPr>
      <a:lvl5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5pPr>
      <a:lvl6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6pPr>
      <a:lvl7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7pPr>
      <a:lvl8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8pPr>
      <a:lvl9pPr marL="0" marR="0" indent="0" algn="l" defTabSz="584200" rtl="0" latinLnBrk="0">
        <a:lnSpc>
          <a:spcPct val="100000"/>
        </a:lnSpc>
        <a:spcBef>
          <a:spcPts val="0"/>
        </a:spcBef>
        <a:spcAft>
          <a:spcPts val="0"/>
        </a:spcAft>
        <a:buClrTx/>
        <a:buSzTx/>
        <a:buFontTx/>
        <a:buNone/>
        <a:tabLst/>
        <a:defRPr sz="7200" b="0" i="0" u="none" strike="noStrike" cap="none" spc="0" baseline="0">
          <a:ln>
            <a:noFill/>
          </a:ln>
          <a:solidFill>
            <a:srgbClr val="3E231A"/>
          </a:solidFill>
          <a:uFillTx/>
          <a:latin typeface="Papyrus"/>
          <a:ea typeface="Papyrus"/>
          <a:cs typeface="Papyrus"/>
          <a:sym typeface="Papyrus"/>
        </a:defRPr>
      </a:lvl9pPr>
    </p:titleStyle>
    <p:bodyStyle>
      <a:lvl1pPr marL="4699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1pPr>
      <a:lvl2pPr marL="9398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2pPr>
      <a:lvl3pPr marL="14097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3pPr>
      <a:lvl4pPr marL="18796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4pPr>
      <a:lvl5pPr marL="23495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5pPr>
      <a:lvl6pPr marL="28194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6pPr>
      <a:lvl7pPr marL="32893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7pPr>
      <a:lvl8pPr marL="37592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8pPr>
      <a:lvl9pPr marL="4229100" marR="0" indent="-469900" algn="l" defTabSz="584200" rtl="0" latinLnBrk="0">
        <a:lnSpc>
          <a:spcPct val="100000"/>
        </a:lnSpc>
        <a:spcBef>
          <a:spcPts val="3000"/>
        </a:spcBef>
        <a:spcAft>
          <a:spcPts val="0"/>
        </a:spcAft>
        <a:buClrTx/>
        <a:buSzPct val="25000"/>
        <a:buFontTx/>
        <a:buBlip>
          <a:blip r:embed="rId15"/>
        </a:buBlip>
        <a:tabLst/>
        <a:defRPr sz="3800" b="0" i="0" u="none" strike="noStrike" cap="none" spc="0" baseline="0">
          <a:ln>
            <a:noFill/>
          </a:ln>
          <a:solidFill>
            <a:srgbClr val="3E231A"/>
          </a:solidFill>
          <a:uFillTx/>
          <a:latin typeface="Papyrus"/>
          <a:ea typeface="Papyrus"/>
          <a:cs typeface="Papyrus"/>
          <a:sym typeface="Papyrus"/>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Papyru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biblegateway.com/passage/?search=luc%25204&amp;version=bds" TargetMode="Externa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9" name="Luc 4 : 18-21"/>
          <p:cNvSpPr txBox="1">
            <a:spLocks noGrp="1"/>
          </p:cNvSpPr>
          <p:nvPr>
            <p:ph type="title"/>
          </p:nvPr>
        </p:nvSpPr>
        <p:spPr>
          <a:prstGeom prst="rect">
            <a:avLst/>
          </a:prstGeom>
        </p:spPr>
        <p:txBody>
          <a:bodyPr/>
          <a:lstStyle>
            <a:lvl1pPr defTabSz="457200">
              <a:spcBef>
                <a:spcPts val="500"/>
              </a:spcBef>
              <a:defRPr sz="3800">
                <a:solidFill>
                  <a:srgbClr val="000000"/>
                </a:solidFill>
                <a:uFill>
                  <a:solidFill>
                    <a:srgbClr val="00B050"/>
                  </a:solidFill>
                </a:uFill>
              </a:defRPr>
            </a:lvl1pPr>
          </a:lstStyle>
          <a:p>
            <a:r>
              <a:t>Luc 4 : 18-21</a:t>
            </a:r>
          </a:p>
        </p:txBody>
      </p:sp>
      <p:sp>
        <p:nvSpPr>
          <p:cNvPr id="120" name="L'Esprit du Seigneur repose sur moi parce qu'il m'a désigné par l'onction pour annoncer une bonne nouvelle aux pauvres. Il m'a envoyé pour proclamer aux captifs la libération, aux aveugles le recouvrement de la vue, pour apporter la délivrance aux opprimés…"/>
          <p:cNvSpPr txBox="1">
            <a:spLocks noGrp="1"/>
          </p:cNvSpPr>
          <p:nvPr>
            <p:ph type="body" idx="1"/>
          </p:nvPr>
        </p:nvSpPr>
        <p:spPr>
          <a:xfrm>
            <a:off x="871538" y="2400300"/>
            <a:ext cx="11501437" cy="6261100"/>
          </a:xfrm>
          <a:prstGeom prst="rect">
            <a:avLst/>
          </a:prstGeom>
        </p:spPr>
        <p:txBody>
          <a:bodyPr/>
          <a:lstStyle/>
          <a:p>
            <a:pPr marL="0" indent="0" defTabSz="365759">
              <a:lnSpc>
                <a:spcPct val="150000"/>
              </a:lnSpc>
              <a:spcBef>
                <a:spcPts val="0"/>
              </a:spcBef>
              <a:buSzTx/>
              <a:buNone/>
              <a:defRPr sz="2100">
                <a:solidFill>
                  <a:srgbClr val="000000"/>
                </a:solidFill>
                <a:uFill>
                  <a:solidFill>
                    <a:srgbClr val="00B050"/>
                  </a:solidFill>
                </a:uFill>
              </a:defRPr>
            </a:pPr>
            <a:r>
              <a:t>L'Esprit du Seigneur repose sur moi parce qu'il m'a désigné par l'onction pour annoncer une bonne nouvelle aux pauvres. </a:t>
            </a:r>
          </a:p>
          <a:p>
            <a:pPr marL="0" indent="0" defTabSz="365759">
              <a:lnSpc>
                <a:spcPct val="150000"/>
              </a:lnSpc>
              <a:spcBef>
                <a:spcPts val="0"/>
              </a:spcBef>
              <a:buSzTx/>
              <a:buNone/>
              <a:defRPr sz="2100">
                <a:solidFill>
                  <a:srgbClr val="000000"/>
                </a:solidFill>
                <a:uFill>
                  <a:solidFill>
                    <a:srgbClr val="00B050"/>
                  </a:solidFill>
                </a:uFill>
              </a:defRPr>
            </a:pPr>
            <a:r>
              <a:t>Il m'a envoyé pour proclamer aux captifs la libération, aux aveugles le recouvrement de la vue,</a:t>
            </a:r>
            <a:br/>
            <a:r>
              <a:t>pour apporter la délivrance aux opprimés</a:t>
            </a:r>
          </a:p>
          <a:p>
            <a:pPr marL="0" indent="0" defTabSz="365759">
              <a:lnSpc>
                <a:spcPct val="150000"/>
              </a:lnSpc>
              <a:spcBef>
                <a:spcPts val="400"/>
              </a:spcBef>
              <a:buSzTx/>
              <a:buNone/>
              <a:defRPr sz="2100" baseline="31999">
                <a:solidFill>
                  <a:srgbClr val="000000"/>
                </a:solidFill>
                <a:uFill>
                  <a:solidFill>
                    <a:srgbClr val="00B050"/>
                  </a:solidFill>
                </a:uFill>
              </a:defRPr>
            </a:pPr>
            <a:r>
              <a:t>19 </a:t>
            </a:r>
            <a:r>
              <a:rPr baseline="0"/>
              <a:t>et proclamer l'année de grâce accordée par le Seigneur</a:t>
            </a:r>
            <a:r>
              <a:t>[</a:t>
            </a:r>
            <a:r>
              <a:rPr u="sng">
                <a:solidFill>
                  <a:srgbClr val="0000FF"/>
                </a:solidFill>
                <a:uFill>
                  <a:solidFill>
                    <a:srgbClr val="0000FF"/>
                  </a:solidFill>
                </a:uFill>
                <a:hlinkClick r:id="rId2"/>
              </a:rPr>
              <a:t>g</a:t>
            </a:r>
            <a:r>
              <a:t>]</a:t>
            </a:r>
            <a:r>
              <a:rPr baseline="0"/>
              <a:t>.</a:t>
            </a:r>
            <a:endParaRPr>
              <a:uFill>
                <a:solidFill>
                  <a:srgbClr val="000000"/>
                </a:solidFill>
              </a:uFill>
            </a:endParaRPr>
          </a:p>
          <a:p>
            <a:pPr marL="0" indent="0" defTabSz="365759">
              <a:lnSpc>
                <a:spcPct val="150000"/>
              </a:lnSpc>
              <a:spcBef>
                <a:spcPts val="400"/>
              </a:spcBef>
              <a:buSzTx/>
              <a:buNone/>
              <a:defRPr sz="2100" baseline="31999">
                <a:solidFill>
                  <a:srgbClr val="000000"/>
                </a:solidFill>
                <a:uFill>
                  <a:solidFill>
                    <a:srgbClr val="00B050"/>
                  </a:solidFill>
                </a:uFill>
              </a:defRPr>
            </a:pPr>
            <a:r>
              <a:t>20 </a:t>
            </a:r>
            <a:r>
              <a:rPr baseline="0"/>
              <a:t>Il roula le livre, le rendit au servant et s'assit. </a:t>
            </a:r>
            <a:br>
              <a:rPr baseline="0"/>
            </a:br>
            <a:r>
              <a:rPr baseline="0"/>
              <a:t>Dans la synagogue, tous les yeux étaient braqués sur lui.</a:t>
            </a:r>
            <a:endParaRPr>
              <a:uFill>
                <a:solidFill>
                  <a:srgbClr val="000000"/>
                </a:solidFill>
              </a:uFill>
            </a:endParaRPr>
          </a:p>
          <a:p>
            <a:pPr marL="0" indent="0" defTabSz="365759">
              <a:lnSpc>
                <a:spcPct val="150000"/>
              </a:lnSpc>
              <a:spcBef>
                <a:spcPts val="400"/>
              </a:spcBef>
              <a:buSzTx/>
              <a:buNone/>
              <a:defRPr sz="2100" baseline="31999">
                <a:solidFill>
                  <a:srgbClr val="000000"/>
                </a:solidFill>
                <a:uFill>
                  <a:solidFill>
                    <a:srgbClr val="00B050"/>
                  </a:solidFill>
                </a:uFill>
              </a:defRPr>
            </a:pPr>
            <a:r>
              <a:t>21 </a:t>
            </a:r>
            <a:r>
              <a:rPr baseline="0"/>
              <a:t>---Aujourd'hui même, commença-t-il, pour vous qui l'entendez, cette prophétie de l'Écriture est devenue réalité.</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7" name="Je ne fais pas des conventions un absolu."/>
          <p:cNvSpPr txBox="1">
            <a:spLocks noGrp="1"/>
          </p:cNvSpPr>
          <p:nvPr>
            <p:ph type="body" idx="1"/>
          </p:nvPr>
        </p:nvSpPr>
        <p:spPr>
          <a:xfrm>
            <a:off x="1270000" y="-685800"/>
            <a:ext cx="10464800" cy="5842000"/>
          </a:xfrm>
          <a:prstGeom prst="rect">
            <a:avLst/>
          </a:prstGeom>
        </p:spPr>
        <p:txBody>
          <a:bodyPr/>
          <a:lstStyle>
            <a:lvl1pPr>
              <a:buBlip>
                <a:blip r:embed="rId2"/>
              </a:buBlip>
            </a:lvl1pPr>
          </a:lstStyle>
          <a:p>
            <a:r>
              <a:t>Je ne fais pas des conventions un absolu.</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0" name="Je ne fais pas des conventions un absolu.…"/>
          <p:cNvSpPr txBox="1">
            <a:spLocks noGrp="1"/>
          </p:cNvSpPr>
          <p:nvPr>
            <p:ph type="body" idx="1"/>
          </p:nvPr>
        </p:nvSpPr>
        <p:spPr>
          <a:xfrm>
            <a:off x="1270000" y="228600"/>
            <a:ext cx="10464800" cy="5842000"/>
          </a:xfrm>
          <a:prstGeom prst="rect">
            <a:avLst/>
          </a:prstGeom>
        </p:spPr>
        <p:txBody>
          <a:bodyPr/>
          <a:lstStyle/>
          <a:p>
            <a:pPr>
              <a:buBlip>
                <a:blip r:embed="rId2"/>
              </a:buBlip>
            </a:pPr>
            <a:r>
              <a:t>Je ne fais pas des conventions un absolu.</a:t>
            </a:r>
          </a:p>
          <a:p>
            <a:pPr>
              <a:buBlip>
                <a:blip r:embed="rId2"/>
              </a:buBlip>
            </a:pPr>
            <a:r>
              <a:t>Je discerne si mes conventions me mettent en rapport avec Dieu et avec la vie. </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 name="Je ne fais pas des conventions un absolu.…"/>
          <p:cNvSpPr txBox="1">
            <a:spLocks noGrp="1"/>
          </p:cNvSpPr>
          <p:nvPr>
            <p:ph type="body" idx="1"/>
          </p:nvPr>
        </p:nvSpPr>
        <p:spPr>
          <a:xfrm>
            <a:off x="1270000" y="850900"/>
            <a:ext cx="10464800" cy="5842000"/>
          </a:xfrm>
          <a:prstGeom prst="rect">
            <a:avLst/>
          </a:prstGeom>
        </p:spPr>
        <p:txBody>
          <a:bodyPr/>
          <a:lstStyle/>
          <a:p>
            <a:pPr>
              <a:buBlip>
                <a:blip r:embed="rId2"/>
              </a:buBlip>
            </a:pPr>
            <a:r>
              <a:t>Je ne </a:t>
            </a:r>
            <a:r>
              <a:rPr dirty="0" err="1"/>
              <a:t>fais</a:t>
            </a:r>
            <a:r>
              <a:rPr dirty="0"/>
              <a:t> pas des conventions un </a:t>
            </a:r>
            <a:r>
              <a:rPr dirty="0" err="1"/>
              <a:t>absolu</a:t>
            </a:r>
            <a:r>
              <a:rPr dirty="0"/>
              <a:t>.</a:t>
            </a:r>
          </a:p>
          <a:p>
            <a:pPr>
              <a:buBlip>
                <a:blip r:embed="rId2"/>
              </a:buBlip>
            </a:pPr>
            <a:r>
              <a:rPr dirty="0"/>
              <a:t>Je </a:t>
            </a:r>
            <a:r>
              <a:rPr dirty="0" err="1"/>
              <a:t>discerne</a:t>
            </a:r>
            <a:r>
              <a:rPr dirty="0"/>
              <a:t> </a:t>
            </a:r>
            <a:r>
              <a:rPr dirty="0" err="1"/>
              <a:t>si</a:t>
            </a:r>
            <a:r>
              <a:rPr dirty="0"/>
              <a:t> </a:t>
            </a:r>
            <a:r>
              <a:rPr dirty="0" err="1"/>
              <a:t>mes</a:t>
            </a:r>
            <a:r>
              <a:rPr dirty="0"/>
              <a:t> conventions me </a:t>
            </a:r>
            <a:r>
              <a:rPr dirty="0" err="1"/>
              <a:t>mettent</a:t>
            </a:r>
            <a:r>
              <a:rPr dirty="0"/>
              <a:t> </a:t>
            </a:r>
            <a:r>
              <a:rPr dirty="0" err="1"/>
              <a:t>en</a:t>
            </a:r>
            <a:r>
              <a:rPr dirty="0"/>
              <a:t> rapport avec Dieu et avec la vie.</a:t>
            </a:r>
          </a:p>
          <a:p>
            <a:pPr>
              <a:buBlip>
                <a:blip r:embed="rId2"/>
              </a:buBlip>
            </a:pPr>
            <a:r>
              <a:rPr dirty="0"/>
              <a:t>Je </a:t>
            </a:r>
            <a:r>
              <a:rPr dirty="0" err="1"/>
              <a:t>n’enferme</a:t>
            </a:r>
            <a:r>
              <a:rPr dirty="0"/>
              <a:t> pas Dieu dans </a:t>
            </a:r>
            <a:r>
              <a:rPr dirty="0" err="1"/>
              <a:t>mes</a:t>
            </a:r>
            <a:r>
              <a:rPr dirty="0"/>
              <a:t> </a:t>
            </a:r>
            <a:r>
              <a:rPr dirty="0" err="1"/>
              <a:t>limites</a:t>
            </a:r>
            <a:r>
              <a:rPr dirty="0"/>
              <a:t>.</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6" name="Je ne fais pas des conventions un absolu.…"/>
          <p:cNvSpPr txBox="1">
            <a:spLocks noGrp="1"/>
          </p:cNvSpPr>
          <p:nvPr>
            <p:ph type="body" idx="1"/>
          </p:nvPr>
        </p:nvSpPr>
        <p:spPr>
          <a:xfrm>
            <a:off x="1270000" y="1816100"/>
            <a:ext cx="10464800" cy="5842000"/>
          </a:xfrm>
          <a:prstGeom prst="rect">
            <a:avLst/>
          </a:prstGeom>
        </p:spPr>
        <p:txBody>
          <a:bodyPr/>
          <a:lstStyle/>
          <a:p>
            <a:pPr>
              <a:buBlip>
                <a:blip r:embed="rId2"/>
              </a:buBlip>
            </a:pPr>
            <a:r>
              <a:t>Je ne fais pas des conventions un absolu.</a:t>
            </a:r>
          </a:p>
          <a:p>
            <a:pPr>
              <a:buBlip>
                <a:blip r:embed="rId2"/>
              </a:buBlip>
            </a:pPr>
            <a:r>
              <a:t>Je discerne si mes conventions me mettent en rapport avec Dieu et avec la vie. </a:t>
            </a:r>
          </a:p>
          <a:p>
            <a:pPr>
              <a:buBlip>
                <a:blip r:embed="rId2"/>
              </a:buBlip>
            </a:pPr>
            <a:r>
              <a:t>Je n’enferme pasDieu dans mes limites.</a:t>
            </a:r>
          </a:p>
          <a:p>
            <a:pPr>
              <a:buBlip>
                <a:blip r:embed="rId2"/>
              </a:buBlip>
            </a:pPr>
            <a:r>
              <a:t>Je ne mets pas toutes les ordonnances sur le même pied.</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9" name="Je ne fais pas des conventions un absolu.…"/>
          <p:cNvSpPr txBox="1">
            <a:spLocks noGrp="1"/>
          </p:cNvSpPr>
          <p:nvPr>
            <p:ph type="body" idx="1"/>
          </p:nvPr>
        </p:nvSpPr>
        <p:spPr>
          <a:xfrm>
            <a:off x="1549399" y="1803400"/>
            <a:ext cx="10464801" cy="6980040"/>
          </a:xfrm>
          <a:prstGeom prst="rect">
            <a:avLst/>
          </a:prstGeom>
        </p:spPr>
        <p:txBody>
          <a:bodyPr/>
          <a:lstStyle/>
          <a:p>
            <a:pPr marL="427609" indent="-427609" defTabSz="531622">
              <a:spcBef>
                <a:spcPts val="2700"/>
              </a:spcBef>
              <a:buBlip>
                <a:blip r:embed="rId2"/>
              </a:buBlip>
              <a:defRPr sz="3458"/>
            </a:pPr>
            <a:r>
              <a:rPr dirty="0"/>
              <a:t>Je ne </a:t>
            </a:r>
            <a:r>
              <a:rPr dirty="0" err="1"/>
              <a:t>fais</a:t>
            </a:r>
            <a:r>
              <a:rPr dirty="0"/>
              <a:t> pas des conventions un </a:t>
            </a:r>
            <a:r>
              <a:rPr dirty="0" err="1"/>
              <a:t>absolu</a:t>
            </a:r>
            <a:r>
              <a:rPr dirty="0"/>
              <a:t>.</a:t>
            </a:r>
          </a:p>
          <a:p>
            <a:pPr marL="427609" indent="-427609" defTabSz="531622">
              <a:spcBef>
                <a:spcPts val="2700"/>
              </a:spcBef>
              <a:buBlip>
                <a:blip r:embed="rId2"/>
              </a:buBlip>
              <a:defRPr sz="3458"/>
            </a:pPr>
            <a:r>
              <a:rPr dirty="0"/>
              <a:t>Je </a:t>
            </a:r>
            <a:r>
              <a:rPr dirty="0" err="1"/>
              <a:t>discerne</a:t>
            </a:r>
            <a:r>
              <a:rPr dirty="0"/>
              <a:t> </a:t>
            </a:r>
            <a:r>
              <a:rPr dirty="0" err="1"/>
              <a:t>si</a:t>
            </a:r>
            <a:r>
              <a:rPr dirty="0"/>
              <a:t> </a:t>
            </a:r>
            <a:r>
              <a:rPr dirty="0" err="1"/>
              <a:t>mes</a:t>
            </a:r>
            <a:r>
              <a:rPr dirty="0"/>
              <a:t> conventions me </a:t>
            </a:r>
            <a:r>
              <a:rPr dirty="0" err="1"/>
              <a:t>mettent</a:t>
            </a:r>
            <a:r>
              <a:rPr dirty="0"/>
              <a:t> </a:t>
            </a:r>
            <a:r>
              <a:rPr dirty="0" err="1"/>
              <a:t>en</a:t>
            </a:r>
            <a:r>
              <a:rPr dirty="0"/>
              <a:t> rapport avec Dieu et avec la vie. </a:t>
            </a:r>
          </a:p>
          <a:p>
            <a:pPr marL="427609" indent="-427609" defTabSz="531622">
              <a:spcBef>
                <a:spcPts val="2700"/>
              </a:spcBef>
              <a:buBlip>
                <a:blip r:embed="rId2"/>
              </a:buBlip>
              <a:defRPr sz="3458"/>
            </a:pPr>
            <a:r>
              <a:rPr dirty="0"/>
              <a:t>Je </a:t>
            </a:r>
            <a:r>
              <a:rPr dirty="0" err="1"/>
              <a:t>n’enferme</a:t>
            </a:r>
            <a:r>
              <a:rPr dirty="0"/>
              <a:t> </a:t>
            </a:r>
            <a:r>
              <a:rPr dirty="0" err="1"/>
              <a:t>pasDieu</a:t>
            </a:r>
            <a:r>
              <a:rPr dirty="0"/>
              <a:t> dans </a:t>
            </a:r>
            <a:r>
              <a:rPr dirty="0" err="1"/>
              <a:t>mes</a:t>
            </a:r>
            <a:r>
              <a:rPr dirty="0"/>
              <a:t> </a:t>
            </a:r>
            <a:r>
              <a:rPr dirty="0" err="1"/>
              <a:t>limites</a:t>
            </a:r>
            <a:r>
              <a:rPr dirty="0"/>
              <a:t>.</a:t>
            </a:r>
          </a:p>
          <a:p>
            <a:pPr marL="427609" indent="-427609" defTabSz="531622">
              <a:spcBef>
                <a:spcPts val="2700"/>
              </a:spcBef>
              <a:buBlip>
                <a:blip r:embed="rId2"/>
              </a:buBlip>
              <a:defRPr sz="3458"/>
            </a:pPr>
            <a:r>
              <a:rPr dirty="0"/>
              <a:t>Je ne </a:t>
            </a:r>
            <a:r>
              <a:rPr dirty="0" err="1"/>
              <a:t>mets</a:t>
            </a:r>
            <a:r>
              <a:rPr dirty="0"/>
              <a:t> pas </a:t>
            </a:r>
            <a:r>
              <a:rPr dirty="0" err="1"/>
              <a:t>toutes</a:t>
            </a:r>
            <a:r>
              <a:rPr dirty="0"/>
              <a:t> les ordonnances sur le </a:t>
            </a:r>
            <a:r>
              <a:rPr dirty="0" err="1"/>
              <a:t>même</a:t>
            </a:r>
            <a:r>
              <a:rPr dirty="0"/>
              <a:t> pied.</a:t>
            </a:r>
          </a:p>
          <a:p>
            <a:pPr marL="427609" indent="-427609" defTabSz="531622">
              <a:spcBef>
                <a:spcPts val="2700"/>
              </a:spcBef>
              <a:buBlip>
                <a:blip r:embed="rId2"/>
              </a:buBlip>
              <a:defRPr sz="3458"/>
            </a:pPr>
            <a:r>
              <a:rPr dirty="0"/>
              <a:t>Je </a:t>
            </a:r>
            <a:r>
              <a:rPr dirty="0" err="1"/>
              <a:t>convertis</a:t>
            </a:r>
            <a:r>
              <a:rPr dirty="0"/>
              <a:t> mon regard </a:t>
            </a:r>
            <a:r>
              <a:rPr dirty="0" err="1"/>
              <a:t>porté</a:t>
            </a:r>
            <a:r>
              <a:rPr dirty="0"/>
              <a:t> sur la </a:t>
            </a:r>
            <a:r>
              <a:rPr dirty="0" err="1"/>
              <a:t>vulnérabilité</a:t>
            </a:r>
            <a:r>
              <a:rPr dirty="0"/>
              <a:t> </a:t>
            </a:r>
            <a:r>
              <a:rPr dirty="0" err="1"/>
              <a:t>humaine</a:t>
            </a:r>
            <a:r>
              <a:rPr dirty="0"/>
              <a:t>.</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1" name="Il posa les mains sur elle; immédiatement elle se redressa, et elle se mit à célébrer la gloire de Dieu.…"/>
          <p:cNvSpPr txBox="1">
            <a:spLocks noGrp="1"/>
          </p:cNvSpPr>
          <p:nvPr>
            <p:ph type="title"/>
          </p:nvPr>
        </p:nvSpPr>
        <p:spPr>
          <a:xfrm>
            <a:off x="1270000" y="190500"/>
            <a:ext cx="10464800" cy="2108200"/>
          </a:xfrm>
          <a:prstGeom prst="rect">
            <a:avLst/>
          </a:prstGeom>
        </p:spPr>
        <p:txBody>
          <a:bodyPr/>
          <a:lstStyle/>
          <a:p>
            <a:pPr algn="l" defTabSz="457200">
              <a:defRPr sz="2600" b="1" i="1">
                <a:solidFill>
                  <a:srgbClr val="FFFC79"/>
                </a:solidFill>
                <a:latin typeface="Verdana"/>
                <a:ea typeface="Verdana"/>
                <a:cs typeface="Verdana"/>
                <a:sym typeface="Verdana"/>
              </a:defRPr>
            </a:pPr>
            <a:r>
              <a:rPr dirty="0">
                <a:effectLst>
                  <a:outerShdw blurRad="38100" dist="38100" dir="2700000" algn="tl">
                    <a:srgbClr val="000000">
                      <a:alpha val="43137"/>
                    </a:srgbClr>
                  </a:outerShdw>
                </a:effectLst>
              </a:rPr>
              <a:t>Il </a:t>
            </a:r>
            <a:r>
              <a:rPr dirty="0" err="1">
                <a:effectLst>
                  <a:outerShdw blurRad="38100" dist="38100" dir="2700000" algn="tl">
                    <a:srgbClr val="000000">
                      <a:alpha val="43137"/>
                    </a:srgbClr>
                  </a:outerShdw>
                </a:effectLst>
              </a:rPr>
              <a:t>posa</a:t>
            </a:r>
            <a:r>
              <a:rPr dirty="0">
                <a:effectLst>
                  <a:outerShdw blurRad="38100" dist="38100" dir="2700000" algn="tl">
                    <a:srgbClr val="000000">
                      <a:alpha val="43137"/>
                    </a:srgbClr>
                  </a:outerShdw>
                </a:effectLst>
              </a:rPr>
              <a:t> les mains sur </a:t>
            </a:r>
            <a:r>
              <a:rPr dirty="0" err="1">
                <a:effectLst>
                  <a:outerShdw blurRad="38100" dist="38100" dir="2700000" algn="tl">
                    <a:srgbClr val="000000">
                      <a:alpha val="43137"/>
                    </a:srgbClr>
                  </a:outerShdw>
                </a:effectLst>
              </a:rPr>
              <a:t>elle</a:t>
            </a:r>
            <a:r>
              <a:rPr dirty="0">
                <a:effectLst>
                  <a:outerShdw blurRad="38100" dist="38100" dir="2700000" algn="tl">
                    <a:srgbClr val="000000">
                      <a:alpha val="43137"/>
                    </a:srgbClr>
                  </a:outerShdw>
                </a:effectLst>
              </a:rPr>
              <a:t>; </a:t>
            </a:r>
            <a:r>
              <a:rPr dirty="0" err="1">
                <a:effectLst>
                  <a:outerShdw blurRad="38100" dist="38100" dir="2700000" algn="tl">
                    <a:srgbClr val="000000">
                      <a:alpha val="43137"/>
                    </a:srgbClr>
                  </a:outerShdw>
                </a:effectLst>
              </a:rPr>
              <a:t>immédiatement</a:t>
            </a:r>
            <a:r>
              <a:rPr dirty="0">
                <a:effectLst>
                  <a:outerShdw blurRad="38100" dist="38100" dir="2700000" algn="tl">
                    <a:srgbClr val="000000">
                      <a:alpha val="43137"/>
                    </a:srgbClr>
                  </a:outerShdw>
                </a:effectLst>
              </a:rPr>
              <a:t> </a:t>
            </a:r>
            <a:r>
              <a:rPr dirty="0" err="1">
                <a:effectLst>
                  <a:outerShdw blurRad="38100" dist="38100" dir="2700000" algn="tl">
                    <a:srgbClr val="000000">
                      <a:alpha val="43137"/>
                    </a:srgbClr>
                  </a:outerShdw>
                </a:effectLst>
              </a:rPr>
              <a:t>elle</a:t>
            </a:r>
            <a:r>
              <a:rPr dirty="0">
                <a:effectLst>
                  <a:outerShdw blurRad="38100" dist="38100" dir="2700000" algn="tl">
                    <a:srgbClr val="000000">
                      <a:alpha val="43137"/>
                    </a:srgbClr>
                  </a:outerShdw>
                </a:effectLst>
              </a:rPr>
              <a:t> se </a:t>
            </a:r>
            <a:r>
              <a:rPr dirty="0" err="1">
                <a:effectLst>
                  <a:outerShdw blurRad="38100" dist="38100" dir="2700000" algn="tl">
                    <a:srgbClr val="000000">
                      <a:alpha val="43137"/>
                    </a:srgbClr>
                  </a:outerShdw>
                </a:effectLst>
              </a:rPr>
              <a:t>redressa</a:t>
            </a:r>
            <a:r>
              <a:rPr dirty="0">
                <a:effectLst>
                  <a:outerShdw blurRad="38100" dist="38100" dir="2700000" algn="tl">
                    <a:srgbClr val="000000">
                      <a:alpha val="43137"/>
                    </a:srgbClr>
                  </a:outerShdw>
                </a:effectLst>
              </a:rPr>
              <a:t>, et </a:t>
            </a:r>
            <a:r>
              <a:rPr dirty="0" err="1">
                <a:effectLst>
                  <a:outerShdw blurRad="38100" dist="38100" dir="2700000" algn="tl">
                    <a:srgbClr val="000000">
                      <a:alpha val="43137"/>
                    </a:srgbClr>
                  </a:outerShdw>
                </a:effectLst>
              </a:rPr>
              <a:t>elle</a:t>
            </a:r>
            <a:r>
              <a:rPr dirty="0">
                <a:effectLst>
                  <a:outerShdw blurRad="38100" dist="38100" dir="2700000" algn="tl">
                    <a:srgbClr val="000000">
                      <a:alpha val="43137"/>
                    </a:srgbClr>
                  </a:outerShdw>
                </a:effectLst>
              </a:rPr>
              <a:t> se </a:t>
            </a:r>
            <a:r>
              <a:rPr dirty="0" err="1">
                <a:effectLst>
                  <a:outerShdw blurRad="38100" dist="38100" dir="2700000" algn="tl">
                    <a:srgbClr val="000000">
                      <a:alpha val="43137"/>
                    </a:srgbClr>
                  </a:outerShdw>
                </a:effectLst>
              </a:rPr>
              <a:t>mit</a:t>
            </a:r>
            <a:r>
              <a:rPr dirty="0">
                <a:effectLst>
                  <a:outerShdw blurRad="38100" dist="38100" dir="2700000" algn="tl">
                    <a:srgbClr val="000000">
                      <a:alpha val="43137"/>
                    </a:srgbClr>
                  </a:outerShdw>
                </a:effectLst>
              </a:rPr>
              <a:t> à </a:t>
            </a:r>
            <a:r>
              <a:rPr dirty="0" err="1">
                <a:effectLst>
                  <a:outerShdw blurRad="38100" dist="38100" dir="2700000" algn="tl">
                    <a:srgbClr val="000000">
                      <a:alpha val="43137"/>
                    </a:srgbClr>
                  </a:outerShdw>
                </a:effectLst>
              </a:rPr>
              <a:t>célébrer</a:t>
            </a:r>
            <a:r>
              <a:rPr dirty="0">
                <a:effectLst>
                  <a:outerShdw blurRad="38100" dist="38100" dir="2700000" algn="tl">
                    <a:srgbClr val="000000">
                      <a:alpha val="43137"/>
                    </a:srgbClr>
                  </a:outerShdw>
                </a:effectLst>
              </a:rPr>
              <a:t> la </a:t>
            </a:r>
            <a:r>
              <a:rPr dirty="0" err="1">
                <a:effectLst>
                  <a:outerShdw blurRad="38100" dist="38100" dir="2700000" algn="tl">
                    <a:srgbClr val="000000">
                      <a:alpha val="43137"/>
                    </a:srgbClr>
                  </a:outerShdw>
                </a:effectLst>
              </a:rPr>
              <a:t>gloire</a:t>
            </a:r>
            <a:r>
              <a:rPr dirty="0">
                <a:effectLst>
                  <a:outerShdw blurRad="38100" dist="38100" dir="2700000" algn="tl">
                    <a:srgbClr val="000000">
                      <a:alpha val="43137"/>
                    </a:srgbClr>
                  </a:outerShdw>
                </a:effectLst>
              </a:rPr>
              <a:t> de Dieu.</a:t>
            </a:r>
            <a:endParaRPr i="0" dirty="0">
              <a:effectLst>
                <a:outerShdw blurRad="38100" dist="38100" dir="2700000" algn="tl">
                  <a:srgbClr val="000000">
                    <a:alpha val="43137"/>
                  </a:srgbClr>
                </a:outerShdw>
              </a:effectLst>
            </a:endParaRPr>
          </a:p>
          <a:p>
            <a:pPr algn="r" defTabSz="457200">
              <a:defRPr sz="2600" b="1">
                <a:solidFill>
                  <a:srgbClr val="FFFB00"/>
                </a:solidFill>
                <a:latin typeface="Verdana"/>
                <a:ea typeface="Verdana"/>
                <a:cs typeface="Verdana"/>
                <a:sym typeface="Verdana"/>
              </a:defRPr>
            </a:pPr>
            <a:r>
              <a:rPr dirty="0">
                <a:effectLst>
                  <a:outerShdw blurRad="38100" dist="38100" dir="2700000" algn="tl">
                    <a:srgbClr val="000000">
                      <a:alpha val="43137"/>
                    </a:srgbClr>
                  </a:outerShdw>
                </a:effectLst>
              </a:rPr>
              <a:t>Luc 13. 13</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4" name="Titre"/>
          <p:cNvSpPr txBox="1">
            <a:spLocks noGrp="1"/>
          </p:cNvSpPr>
          <p:nvPr>
            <p:ph type="title"/>
          </p:nvPr>
        </p:nvSpPr>
        <p:spPr>
          <a:xfrm>
            <a:off x="825500" y="3302000"/>
            <a:ext cx="10464800" cy="2108200"/>
          </a:xfrm>
          <a:prstGeom prst="rect">
            <a:avLst/>
          </a:prstGeom>
        </p:spPr>
        <p:txBody>
          <a:bodyPr/>
          <a:lstStyle>
            <a:lvl1pPr algn="r" defTabSz="457200">
              <a:defRPr sz="4800">
                <a:solidFill>
                  <a:srgbClr val="FFFFFF"/>
                </a:solidFill>
                <a:latin typeface="Chalkduster"/>
                <a:ea typeface="Chalkduster"/>
                <a:cs typeface="Chalkduster"/>
                <a:sym typeface="Chalkduster"/>
              </a:defRPr>
            </a:lvl1pPr>
          </a:lstStyle>
          <a:p>
            <a:r>
              <a:t> </a:t>
            </a:r>
          </a:p>
        </p:txBody>
      </p:sp>
    </p:spTree>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
        <p:nvSpPr>
          <p:cNvPr id="167" name="Venez à moi, vous tous qui êtes fatigués et courbés sous un fardeau, et je vous donnerai du repos.…"/>
          <p:cNvSpPr txBox="1">
            <a:spLocks noGrp="1"/>
          </p:cNvSpPr>
          <p:nvPr>
            <p:ph type="title"/>
          </p:nvPr>
        </p:nvSpPr>
        <p:spPr>
          <a:xfrm>
            <a:off x="825500" y="3302000"/>
            <a:ext cx="10464800" cy="2108200"/>
          </a:xfrm>
          <a:prstGeom prst="rect">
            <a:avLst/>
          </a:prstGeom>
          <a:solidFill>
            <a:schemeClr val="bg1">
              <a:alpha val="60000"/>
            </a:schemeClr>
          </a:solidFill>
        </p:spPr>
        <p:txBody>
          <a:bodyPr/>
          <a:lstStyle/>
          <a:p>
            <a:pPr algn="l" defTabSz="457200">
              <a:defRPr sz="2600" b="1" i="1">
                <a:solidFill>
                  <a:srgbClr val="FFFB00"/>
                </a:solidFill>
                <a:latin typeface="Verdana"/>
                <a:ea typeface="Verdana"/>
                <a:cs typeface="Verdana"/>
                <a:sym typeface="Verdana"/>
              </a:defRPr>
            </a:pPr>
            <a:r>
              <a:rPr dirty="0" err="1">
                <a:effectLst>
                  <a:outerShdw blurRad="38100" dist="38100" dir="2700000" algn="tl">
                    <a:srgbClr val="000000">
                      <a:alpha val="43137"/>
                    </a:srgbClr>
                  </a:outerShdw>
                </a:effectLst>
              </a:rPr>
              <a:t>Venez</a:t>
            </a:r>
            <a:r>
              <a:rPr dirty="0">
                <a:effectLst>
                  <a:outerShdw blurRad="38100" dist="38100" dir="2700000" algn="tl">
                    <a:srgbClr val="000000">
                      <a:alpha val="43137"/>
                    </a:srgbClr>
                  </a:outerShdw>
                </a:effectLst>
              </a:rPr>
              <a:t> à </a:t>
            </a:r>
            <a:r>
              <a:rPr dirty="0" err="1">
                <a:effectLst>
                  <a:outerShdw blurRad="38100" dist="38100" dir="2700000" algn="tl">
                    <a:srgbClr val="000000">
                      <a:alpha val="43137"/>
                    </a:srgbClr>
                  </a:outerShdw>
                </a:effectLst>
              </a:rPr>
              <a:t>moi</a:t>
            </a:r>
            <a:r>
              <a:rPr dirty="0">
                <a:effectLst>
                  <a:outerShdw blurRad="38100" dist="38100" dir="2700000" algn="tl">
                    <a:srgbClr val="000000">
                      <a:alpha val="43137"/>
                    </a:srgbClr>
                  </a:outerShdw>
                </a:effectLst>
              </a:rPr>
              <a:t>, </a:t>
            </a:r>
            <a:r>
              <a:rPr dirty="0" err="1">
                <a:effectLst>
                  <a:outerShdw blurRad="38100" dist="38100" dir="2700000" algn="tl">
                    <a:srgbClr val="000000">
                      <a:alpha val="43137"/>
                    </a:srgbClr>
                  </a:outerShdw>
                </a:effectLst>
              </a:rPr>
              <a:t>vous</a:t>
            </a:r>
            <a:r>
              <a:rPr dirty="0">
                <a:effectLst>
                  <a:outerShdw blurRad="38100" dist="38100" dir="2700000" algn="tl">
                    <a:srgbClr val="000000">
                      <a:alpha val="43137"/>
                    </a:srgbClr>
                  </a:outerShdw>
                </a:effectLst>
              </a:rPr>
              <a:t> </a:t>
            </a:r>
            <a:r>
              <a:rPr dirty="0" err="1">
                <a:effectLst>
                  <a:outerShdw blurRad="38100" dist="38100" dir="2700000" algn="tl">
                    <a:srgbClr val="000000">
                      <a:alpha val="43137"/>
                    </a:srgbClr>
                  </a:outerShdw>
                </a:effectLst>
              </a:rPr>
              <a:t>tous</a:t>
            </a:r>
            <a:r>
              <a:rPr dirty="0">
                <a:effectLst>
                  <a:outerShdw blurRad="38100" dist="38100" dir="2700000" algn="tl">
                    <a:srgbClr val="000000">
                      <a:alpha val="43137"/>
                    </a:srgbClr>
                  </a:outerShdw>
                </a:effectLst>
              </a:rPr>
              <a:t> qui </a:t>
            </a:r>
            <a:r>
              <a:rPr dirty="0" err="1">
                <a:effectLst>
                  <a:outerShdw blurRad="38100" dist="38100" dir="2700000" algn="tl">
                    <a:srgbClr val="000000">
                      <a:alpha val="43137"/>
                    </a:srgbClr>
                  </a:outerShdw>
                </a:effectLst>
              </a:rPr>
              <a:t>êtes</a:t>
            </a:r>
            <a:r>
              <a:rPr dirty="0">
                <a:effectLst>
                  <a:outerShdw blurRad="38100" dist="38100" dir="2700000" algn="tl">
                    <a:srgbClr val="000000">
                      <a:alpha val="43137"/>
                    </a:srgbClr>
                  </a:outerShdw>
                </a:effectLst>
              </a:rPr>
              <a:t> </a:t>
            </a:r>
            <a:r>
              <a:rPr dirty="0" err="1">
                <a:effectLst>
                  <a:outerShdw blurRad="38100" dist="38100" dir="2700000" algn="tl">
                    <a:srgbClr val="000000">
                      <a:alpha val="43137"/>
                    </a:srgbClr>
                  </a:outerShdw>
                </a:effectLst>
              </a:rPr>
              <a:t>fatigués</a:t>
            </a:r>
            <a:r>
              <a:rPr dirty="0">
                <a:effectLst>
                  <a:outerShdw blurRad="38100" dist="38100" dir="2700000" algn="tl">
                    <a:srgbClr val="000000">
                      <a:alpha val="43137"/>
                    </a:srgbClr>
                  </a:outerShdw>
                </a:effectLst>
              </a:rPr>
              <a:t> et </a:t>
            </a:r>
            <a:r>
              <a:rPr dirty="0" err="1">
                <a:effectLst>
                  <a:outerShdw blurRad="38100" dist="38100" dir="2700000" algn="tl">
                    <a:srgbClr val="000000">
                      <a:alpha val="43137"/>
                    </a:srgbClr>
                  </a:outerShdw>
                </a:effectLst>
              </a:rPr>
              <a:t>courbés</a:t>
            </a:r>
            <a:r>
              <a:rPr dirty="0">
                <a:effectLst>
                  <a:outerShdw blurRad="38100" dist="38100" dir="2700000" algn="tl">
                    <a:srgbClr val="000000">
                      <a:alpha val="43137"/>
                    </a:srgbClr>
                  </a:outerShdw>
                </a:effectLst>
              </a:rPr>
              <a:t> sous un </a:t>
            </a:r>
            <a:r>
              <a:rPr dirty="0" err="1">
                <a:effectLst>
                  <a:outerShdw blurRad="38100" dist="38100" dir="2700000" algn="tl">
                    <a:srgbClr val="000000">
                      <a:alpha val="43137"/>
                    </a:srgbClr>
                  </a:outerShdw>
                </a:effectLst>
              </a:rPr>
              <a:t>fardeau</a:t>
            </a:r>
            <a:r>
              <a:rPr dirty="0">
                <a:effectLst>
                  <a:outerShdw blurRad="38100" dist="38100" dir="2700000" algn="tl">
                    <a:srgbClr val="000000">
                      <a:alpha val="43137"/>
                    </a:srgbClr>
                  </a:outerShdw>
                </a:effectLst>
              </a:rPr>
              <a:t>, et je </a:t>
            </a:r>
            <a:r>
              <a:rPr dirty="0" err="1">
                <a:effectLst>
                  <a:outerShdw blurRad="38100" dist="38100" dir="2700000" algn="tl">
                    <a:srgbClr val="000000">
                      <a:alpha val="43137"/>
                    </a:srgbClr>
                  </a:outerShdw>
                </a:effectLst>
              </a:rPr>
              <a:t>vous</a:t>
            </a:r>
            <a:r>
              <a:rPr dirty="0">
                <a:effectLst>
                  <a:outerShdw blurRad="38100" dist="38100" dir="2700000" algn="tl">
                    <a:srgbClr val="000000">
                      <a:alpha val="43137"/>
                    </a:srgbClr>
                  </a:outerShdw>
                </a:effectLst>
              </a:rPr>
              <a:t> </a:t>
            </a:r>
            <a:r>
              <a:rPr dirty="0" err="1">
                <a:effectLst>
                  <a:outerShdw blurRad="38100" dist="38100" dir="2700000" algn="tl">
                    <a:srgbClr val="000000">
                      <a:alpha val="43137"/>
                    </a:srgbClr>
                  </a:outerShdw>
                </a:effectLst>
              </a:rPr>
              <a:t>donnerai</a:t>
            </a:r>
            <a:r>
              <a:rPr dirty="0">
                <a:effectLst>
                  <a:outerShdw blurRad="38100" dist="38100" dir="2700000" algn="tl">
                    <a:srgbClr val="000000">
                      <a:alpha val="43137"/>
                    </a:srgbClr>
                  </a:outerShdw>
                </a:effectLst>
              </a:rPr>
              <a:t> du repos.  </a:t>
            </a:r>
          </a:p>
          <a:p>
            <a:pPr algn="r" defTabSz="457200">
              <a:defRPr sz="2600" b="1">
                <a:solidFill>
                  <a:srgbClr val="FFFB00"/>
                </a:solidFill>
                <a:latin typeface="Verdana"/>
                <a:ea typeface="Verdana"/>
                <a:cs typeface="Verdana"/>
                <a:sym typeface="Verdana"/>
              </a:defRPr>
            </a:pPr>
            <a:r>
              <a:rPr dirty="0">
                <a:effectLst>
                  <a:outerShdw blurRad="38100" dist="38100" dir="2700000" algn="tl">
                    <a:srgbClr val="000000">
                      <a:alpha val="43137"/>
                    </a:srgbClr>
                  </a:outerShdw>
                </a:effectLst>
              </a:rPr>
              <a:t>Matthieu 11: 28</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Dieu remet son peuple dans le cortège de la vie"/>
          <p:cNvSpPr txBox="1">
            <a:spLocks noGrp="1"/>
          </p:cNvSpPr>
          <p:nvPr>
            <p:ph type="title"/>
          </p:nvPr>
        </p:nvSpPr>
        <p:spPr>
          <a:xfrm>
            <a:off x="1117600" y="3098800"/>
            <a:ext cx="10464800" cy="2108200"/>
          </a:xfrm>
          <a:prstGeom prst="rect">
            <a:avLst/>
          </a:prstGeom>
        </p:spPr>
        <p:txBody>
          <a:bodyPr/>
          <a:lstStyle>
            <a:lvl1pPr defTabSz="479044">
              <a:defRPr sz="5904" b="1">
                <a:solidFill>
                  <a:srgbClr val="FFFB00"/>
                </a:solidFill>
                <a:latin typeface="Verdana"/>
                <a:ea typeface="Verdana"/>
                <a:cs typeface="Verdana"/>
                <a:sym typeface="Verdana"/>
              </a:defRPr>
            </a:lvl1pPr>
          </a:lstStyle>
          <a:p>
            <a:r>
              <a:rPr dirty="0">
                <a:effectLst>
                  <a:outerShdw blurRad="38100" dist="38100" dir="2700000" algn="tl">
                    <a:srgbClr val="000000">
                      <a:alpha val="43137"/>
                    </a:srgbClr>
                  </a:outerShdw>
                </a:effectLst>
              </a:rPr>
              <a:t>Dieu </a:t>
            </a:r>
            <a:r>
              <a:rPr dirty="0" err="1">
                <a:effectLst>
                  <a:outerShdw blurRad="38100" dist="38100" dir="2700000" algn="tl">
                    <a:srgbClr val="000000">
                      <a:alpha val="43137"/>
                    </a:srgbClr>
                  </a:outerShdw>
                </a:effectLst>
              </a:rPr>
              <a:t>remet</a:t>
            </a:r>
            <a:r>
              <a:rPr dirty="0">
                <a:effectLst>
                  <a:outerShdw blurRad="38100" dist="38100" dir="2700000" algn="tl">
                    <a:srgbClr val="000000">
                      <a:alpha val="43137"/>
                    </a:srgbClr>
                  </a:outerShdw>
                </a:effectLst>
              </a:rPr>
              <a:t> son </a:t>
            </a:r>
            <a:r>
              <a:rPr dirty="0" err="1">
                <a:effectLst>
                  <a:outerShdw blurRad="38100" dist="38100" dir="2700000" algn="tl">
                    <a:srgbClr val="000000">
                      <a:alpha val="43137"/>
                    </a:srgbClr>
                  </a:outerShdw>
                </a:effectLst>
              </a:rPr>
              <a:t>peuple</a:t>
            </a:r>
            <a:r>
              <a:rPr dirty="0">
                <a:effectLst>
                  <a:outerShdw blurRad="38100" dist="38100" dir="2700000" algn="tl">
                    <a:srgbClr val="000000">
                      <a:alpha val="43137"/>
                    </a:srgbClr>
                  </a:outerShdw>
                </a:effectLst>
              </a:rPr>
              <a:t> dans le cortège de la vie</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Luc 8.40-56 :"/>
          <p:cNvSpPr txBox="1">
            <a:spLocks noGrp="1"/>
          </p:cNvSpPr>
          <p:nvPr>
            <p:ph type="title"/>
          </p:nvPr>
        </p:nvSpPr>
        <p:spPr>
          <a:prstGeom prst="rect">
            <a:avLst/>
          </a:prstGeom>
        </p:spPr>
        <p:txBody>
          <a:bodyPr/>
          <a:lstStyle>
            <a:lvl1pPr defTabSz="457200">
              <a:defRPr sz="3800">
                <a:solidFill>
                  <a:srgbClr val="000000"/>
                </a:solidFill>
                <a:uFill>
                  <a:solidFill>
                    <a:srgbClr val="000000"/>
                  </a:solidFill>
                </a:uFill>
              </a:defRPr>
            </a:lvl1pPr>
          </a:lstStyle>
          <a:p>
            <a:r>
              <a:t>Luc 13. 10-17  </a:t>
            </a:r>
          </a:p>
        </p:txBody>
      </p:sp>
      <p:sp>
        <p:nvSpPr>
          <p:cNvPr id="126" name="40 A son retour, Jésus fut accueilli par la foule, car tous l'attendaient. 41 Voici qu’arriva un homme du nom de Jaïrus; il était chef de la synagogue. Il se jeta à ses pieds et le supplia d'entrer dans sa maison, 42 parce qu'il avait une fille unique d'environ 12 ans qui était mourante. Pendant que Jésus s'y rendait, la foule le serrait de tous côtés.…"/>
          <p:cNvSpPr txBox="1">
            <a:spLocks noGrp="1"/>
          </p:cNvSpPr>
          <p:nvPr>
            <p:ph type="body" idx="1"/>
          </p:nvPr>
        </p:nvSpPr>
        <p:spPr>
          <a:xfrm>
            <a:off x="1270000" y="2214563"/>
            <a:ext cx="10464800" cy="6446838"/>
          </a:xfrm>
          <a:prstGeom prst="rect">
            <a:avLst/>
          </a:prstGeom>
        </p:spPr>
        <p:txBody>
          <a:bodyPr/>
          <a:lstStyle/>
          <a:p>
            <a:pPr marL="0" indent="0" defTabSz="443484">
              <a:spcBef>
                <a:spcPts val="0"/>
              </a:spcBef>
              <a:buSzTx/>
              <a:buNone/>
              <a:defRPr sz="2231">
                <a:solidFill>
                  <a:srgbClr val="000000"/>
                </a:solidFill>
              </a:defRPr>
            </a:pPr>
            <a:r>
              <a:t> </a:t>
            </a:r>
          </a:p>
          <a:p>
            <a:pPr marL="0" indent="0" defTabSz="443484">
              <a:spcBef>
                <a:spcPts val="0"/>
              </a:spcBef>
              <a:buSzTx/>
              <a:buNone/>
              <a:defRPr sz="2231">
                <a:solidFill>
                  <a:srgbClr val="000000"/>
                </a:solidFill>
              </a:defRPr>
            </a:pPr>
            <a:r>
              <a:t>10 Jésus enseignait dans une des synagogues, le jour du sabbat. 11 Or il y avait là une femme habitée par un esprit qui la rendait infirme depuis 18 ans; elle était courbée et ne pouvait pas du tout se redresser. 12 Lorsqu'il la vit, Jésus lui adressa la parole et lui dit: «Femme, tu es délivrée de ton infirmité.» 13 Il posa les mains sur elle; immédiatement elle se redressa, et elle se mit à célébrer la gloire de Dieu. 14 Mais le chef de la synagogue, indigné de ce que Jésus avait fait une guérison un jour de sabbat, dit à la foule: «Il y a six jours pour travailler, venez donc vous faire guérir ces jours-là et non pas le jour du sabbat.» 15 Le Seigneur lui répondit en ces termes: «Hypocrites! Le jour du sabbat, chacun de vous ne détache-t-il pas son bœuf ou son âne de la mangeoire pour le mener boire? 16 Et cette femme, qui est une fille d'Abraham et que Satan tenait attachée depuis 18 ans, ne fallait-il pas la délivrer de cette chaîne le jour du sabbat?» 17 Ces paroles remplirent de honte tous ses adversaires, et la foule entière se réjouissait de toutes les merveilles qu'il faisait.</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 name="Attachée…"/>
          <p:cNvSpPr txBox="1">
            <a:spLocks noGrp="1"/>
          </p:cNvSpPr>
          <p:nvPr>
            <p:ph type="title"/>
          </p:nvPr>
        </p:nvSpPr>
        <p:spPr>
          <a:prstGeom prst="rect">
            <a:avLst/>
          </a:prstGeom>
        </p:spPr>
        <p:txBody>
          <a:bodyPr/>
          <a:lstStyle/>
          <a:p>
            <a:r>
              <a:t>Attachée…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Attachée…"/>
          <p:cNvSpPr txBox="1">
            <a:spLocks noGrp="1"/>
          </p:cNvSpPr>
          <p:nvPr>
            <p:ph type="title"/>
          </p:nvPr>
        </p:nvSpPr>
        <p:spPr>
          <a:prstGeom prst="rect">
            <a:avLst/>
          </a:prstGeom>
        </p:spPr>
        <p:txBody>
          <a:bodyPr/>
          <a:lstStyle/>
          <a:p>
            <a:r>
              <a:t>Attachée…</a:t>
            </a:r>
          </a:p>
        </p:txBody>
      </p:sp>
      <p:sp>
        <p:nvSpPr>
          <p:cNvPr id="135" name="Satan empêche cette femme d’atteindre le septième jour, le jour du repos."/>
          <p:cNvSpPr txBox="1">
            <a:spLocks noGrp="1"/>
          </p:cNvSpPr>
          <p:nvPr>
            <p:ph type="body" idx="1"/>
          </p:nvPr>
        </p:nvSpPr>
        <p:spPr>
          <a:xfrm>
            <a:off x="1270000" y="546100"/>
            <a:ext cx="10464800" cy="5842000"/>
          </a:xfrm>
          <a:prstGeom prst="rect">
            <a:avLst/>
          </a:prstGeom>
        </p:spPr>
        <p:txBody>
          <a:bodyPr/>
          <a:lstStyle>
            <a:lvl1pPr>
              <a:buBlip>
                <a:blip r:embed="rId2"/>
              </a:buBlip>
            </a:lvl1pPr>
          </a:lstStyle>
          <a:p>
            <a:r>
              <a:t>Satan empêche cette femme d’atteindre le septième jour, le jour du repos.</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Attachée…Détachée…"/>
          <p:cNvSpPr txBox="1">
            <a:spLocks noGrp="1"/>
          </p:cNvSpPr>
          <p:nvPr>
            <p:ph type="title"/>
          </p:nvPr>
        </p:nvSpPr>
        <p:spPr>
          <a:prstGeom prst="rect">
            <a:avLst/>
          </a:prstGeom>
        </p:spPr>
        <p:txBody>
          <a:bodyPr/>
          <a:lstStyle/>
          <a:p>
            <a:r>
              <a:t>Attachée…Détachée…</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Attachée…Détachée…"/>
          <p:cNvSpPr txBox="1">
            <a:spLocks noGrp="1"/>
          </p:cNvSpPr>
          <p:nvPr>
            <p:ph type="title"/>
          </p:nvPr>
        </p:nvSpPr>
        <p:spPr>
          <a:prstGeom prst="rect">
            <a:avLst/>
          </a:prstGeom>
        </p:spPr>
        <p:txBody>
          <a:bodyPr/>
          <a:lstStyle/>
          <a:p>
            <a:r>
              <a:t>Attachée…Détachée…</a:t>
            </a:r>
          </a:p>
        </p:txBody>
      </p:sp>
      <p:sp>
        <p:nvSpPr>
          <p:cNvPr id="141" name="Jésus la recrée debout et lui redonne sa dignité."/>
          <p:cNvSpPr txBox="1">
            <a:spLocks noGrp="1"/>
          </p:cNvSpPr>
          <p:nvPr>
            <p:ph type="body" idx="1"/>
          </p:nvPr>
        </p:nvSpPr>
        <p:spPr>
          <a:xfrm>
            <a:off x="1270000" y="673100"/>
            <a:ext cx="10464800" cy="5842000"/>
          </a:xfrm>
          <a:prstGeom prst="rect">
            <a:avLst/>
          </a:prstGeom>
        </p:spPr>
        <p:txBody>
          <a:bodyPr/>
          <a:lstStyle>
            <a:lvl1pPr>
              <a:buBlip>
                <a:blip r:embed="rId2"/>
              </a:buBlip>
            </a:lvl1pPr>
          </a:lstStyle>
          <a:p>
            <a:r>
              <a:t>Jésus la recrée debout et lui redonne sa dignité.</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 name="Quelques attitudes à considérer…"/>
          <p:cNvSpPr txBox="1">
            <a:spLocks noGrp="1"/>
          </p:cNvSpPr>
          <p:nvPr>
            <p:ph type="title"/>
          </p:nvPr>
        </p:nvSpPr>
        <p:spPr>
          <a:prstGeom prst="rect">
            <a:avLst/>
          </a:prstGeom>
        </p:spPr>
        <p:txBody>
          <a:bodyPr/>
          <a:lstStyle>
            <a:lvl1pPr defTabSz="432308">
              <a:defRPr sz="5328"/>
            </a:lvl1pPr>
          </a:lstStyle>
          <a:p>
            <a:r>
              <a:t>Quelques attitudes à considérer…</a:t>
            </a:r>
          </a:p>
        </p:txBody>
      </p:sp>
    </p:spTree>
  </p:cSld>
  <p:clrMapOvr>
    <a:masterClrMapping/>
  </p:clrMapOvr>
  <p:transition spd="med"/>
</p:sld>
</file>

<file path=ppt/theme/theme1.xml><?xml version="1.0" encoding="utf-8"?>
<a:theme xmlns:a="http://schemas.openxmlformats.org/drawingml/2006/main" name="Parchment">
  <a:themeElements>
    <a:clrScheme name="Parchment">
      <a:dk1>
        <a:srgbClr val="3E231A"/>
      </a:dk1>
      <a:lt1>
        <a:srgbClr val="24383E"/>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Parchment">
  <a:themeElements>
    <a:clrScheme name="Parchment">
      <a:dk1>
        <a:srgbClr val="000000"/>
      </a:dk1>
      <a:lt1>
        <a:srgbClr val="FFFFFF"/>
      </a:lt1>
      <a:dk2>
        <a:srgbClr val="A7A7A7"/>
      </a:dk2>
      <a:lt2>
        <a:srgbClr val="535353"/>
      </a:lt2>
      <a:accent1>
        <a:srgbClr val="738CAB"/>
      </a:accent1>
      <a:accent2>
        <a:srgbClr val="7E9769"/>
      </a:accent2>
      <a:accent3>
        <a:srgbClr val="D3B64B"/>
      </a:accent3>
      <a:accent4>
        <a:srgbClr val="B99769"/>
      </a:accent4>
      <a:accent5>
        <a:srgbClr val="981800"/>
      </a:accent5>
      <a:accent6>
        <a:srgbClr val="9383A0"/>
      </a:accent6>
      <a:hlink>
        <a:srgbClr val="0000FF"/>
      </a:hlink>
      <a:folHlink>
        <a:srgbClr val="FF00FF"/>
      </a:folHlink>
    </a:clrScheme>
    <a:fontScheme name="Parchment">
      <a:majorFont>
        <a:latin typeface="Helvetica Neue"/>
        <a:ea typeface="Helvetica Neue"/>
        <a:cs typeface="Helvetica Neue"/>
      </a:majorFont>
      <a:minorFont>
        <a:latin typeface="Helvetica"/>
        <a:ea typeface="Helvetica"/>
        <a:cs typeface="Helvetica"/>
      </a:minorFont>
    </a:fontScheme>
    <a:fmtScheme name="Parchmen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
          <a:effectLst>
            <a:outerShdw blurRad="50800" dist="25400" dir="5400000" rotWithShape="0">
              <a:srgbClr val="000000">
                <a:alpha val="25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24383E"/>
        </a:solid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outerShdw blurRad="50800" dist="25400" dir="5400000" rotWithShape="0">
            <a:srgbClr val="000000">
              <a:alpha val="25000"/>
            </a:srgbClr>
          </a:outerShdw>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3E231A"/>
            </a:solidFill>
            <a:effectLst/>
            <a:uFillTx/>
            <a:latin typeface="Papyrus"/>
            <a:ea typeface="Papyrus"/>
            <a:cs typeface="Papyrus"/>
            <a:sym typeface="Papyrus"/>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316</Words>
  <Application>Microsoft Office PowerPoint</Application>
  <PresentationFormat>Custom</PresentationFormat>
  <Paragraphs>37</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Chalkduster</vt:lpstr>
      <vt:lpstr>Helvetica Neue</vt:lpstr>
      <vt:lpstr>Papyrus</vt:lpstr>
      <vt:lpstr>Verdana</vt:lpstr>
      <vt:lpstr>Parchment</vt:lpstr>
      <vt:lpstr>Luc 4 : 18-21</vt:lpstr>
      <vt:lpstr>Dieu remet son peuple dans le cortège de la vie</vt:lpstr>
      <vt:lpstr>Luc 13. 10-17  </vt:lpstr>
      <vt:lpstr>PowerPoint Presentation</vt:lpstr>
      <vt:lpstr>Attachée…</vt:lpstr>
      <vt:lpstr>Attachée…</vt:lpstr>
      <vt:lpstr>Attachée…Détachée…</vt:lpstr>
      <vt:lpstr>Attachée…Détachée…</vt:lpstr>
      <vt:lpstr>Quelques attitudes à considérer…</vt:lpstr>
      <vt:lpstr>PowerPoint Presentation</vt:lpstr>
      <vt:lpstr>PowerPoint Presentation</vt:lpstr>
      <vt:lpstr>PowerPoint Presentation</vt:lpstr>
      <vt:lpstr>PowerPoint Presentation</vt:lpstr>
      <vt:lpstr>PowerPoint Presentation</vt:lpstr>
      <vt:lpstr>Il posa les mains sur elle; immédiatement elle se redressa, et elle se mit à célébrer la gloire de Dieu. Luc 13. 13</vt:lpstr>
      <vt:lpstr> </vt:lpstr>
      <vt:lpstr>Venez à moi, vous tous qui êtes fatigués et courbés sous un fardeau, et je vous donnerai du repos.   Matthieu 11: 28</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Luc 4 : 18-21</dc:title>
  <cp:lastModifiedBy>Jérémie Bédard</cp:lastModifiedBy>
  <cp:revision>1</cp:revision>
  <dcterms:modified xsi:type="dcterms:W3CDTF">2019-02-22T16:39:30Z</dcterms:modified>
</cp:coreProperties>
</file>